
<file path=[Content_Types].xml><?xml version="1.0" encoding="utf-8"?>
<Types xmlns="http://schemas.openxmlformats.org/package/2006/content-types">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6" r:id="rId2"/>
    <p:sldId id="357" r:id="rId3"/>
    <p:sldId id="313" r:id="rId4"/>
    <p:sldId id="315" r:id="rId5"/>
    <p:sldId id="358" r:id="rId6"/>
    <p:sldId id="317" r:id="rId7"/>
    <p:sldId id="316" r:id="rId8"/>
    <p:sldId id="318" r:id="rId9"/>
    <p:sldId id="272" r:id="rId10"/>
    <p:sldId id="360" r:id="rId11"/>
    <p:sldId id="361" r:id="rId12"/>
    <p:sldId id="362" r:id="rId13"/>
    <p:sldId id="363" r:id="rId14"/>
    <p:sldId id="365" r:id="rId15"/>
    <p:sldId id="366" r:id="rId16"/>
    <p:sldId id="367" r:id="rId17"/>
    <p:sldId id="368" r:id="rId18"/>
    <p:sldId id="369" r:id="rId19"/>
    <p:sldId id="370" r:id="rId20"/>
    <p:sldId id="371" r:id="rId21"/>
    <p:sldId id="372" r:id="rId22"/>
    <p:sldId id="373" r:id="rId23"/>
    <p:sldId id="374" r:id="rId24"/>
    <p:sldId id="376" r:id="rId25"/>
    <p:sldId id="385" r:id="rId26"/>
    <p:sldId id="383" r:id="rId27"/>
    <p:sldId id="384" r:id="rId28"/>
    <p:sldId id="386" r:id="rId29"/>
    <p:sldId id="381" r:id="rId30"/>
    <p:sldId id="382" r:id="rId31"/>
    <p:sldId id="388" r:id="rId32"/>
    <p:sldId id="389" r:id="rId33"/>
    <p:sldId id="390" r:id="rId34"/>
    <p:sldId id="398" r:id="rId35"/>
    <p:sldId id="401" r:id="rId36"/>
    <p:sldId id="402" r:id="rId37"/>
    <p:sldId id="403" r:id="rId38"/>
    <p:sldId id="404" r:id="rId39"/>
    <p:sldId id="405" r:id="rId40"/>
    <p:sldId id="406" r:id="rId41"/>
  </p:sldIdLst>
  <p:sldSz cx="12192000" cy="6858000"/>
  <p:notesSz cx="6934200" cy="92329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FFCC"/>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EFD0B3-DD88-42EA-AD38-693BDB1FF168}" v="69" dt="2019-03-08T15:57:00.499"/>
    <p1510:client id="{BB42D44F-C712-4DD4-B79E-ED233C99784D}" v="1" dt="2019-04-23T13:40:57.5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7" d="100"/>
          <a:sy n="77" d="100"/>
        </p:scale>
        <p:origin x="39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004820" cy="463249"/>
          </a:xfrm>
          <a:prstGeom prst="rect">
            <a:avLst/>
          </a:prstGeom>
        </p:spPr>
        <p:txBody>
          <a:bodyPr vert="horz" lIns="92372" tIns="46186" rIns="92372" bIns="46186" rtlCol="0"/>
          <a:lstStyle>
            <a:lvl1pPr algn="l">
              <a:defRPr sz="1200"/>
            </a:lvl1pPr>
          </a:lstStyle>
          <a:p>
            <a:endParaRPr lang="fr-CA"/>
          </a:p>
        </p:txBody>
      </p:sp>
      <p:sp>
        <p:nvSpPr>
          <p:cNvPr id="3" name="Espace réservé de la date 2"/>
          <p:cNvSpPr>
            <a:spLocks noGrp="1"/>
          </p:cNvSpPr>
          <p:nvPr>
            <p:ph type="dt" idx="1"/>
          </p:nvPr>
        </p:nvSpPr>
        <p:spPr>
          <a:xfrm>
            <a:off x="3927776" y="0"/>
            <a:ext cx="3004820" cy="463249"/>
          </a:xfrm>
          <a:prstGeom prst="rect">
            <a:avLst/>
          </a:prstGeom>
        </p:spPr>
        <p:txBody>
          <a:bodyPr vert="horz" lIns="92372" tIns="46186" rIns="92372" bIns="46186" rtlCol="0"/>
          <a:lstStyle>
            <a:lvl1pPr algn="r">
              <a:defRPr sz="1200"/>
            </a:lvl1pPr>
          </a:lstStyle>
          <a:p>
            <a:fld id="{15BC19AB-7183-434D-B9C2-D611271BE3E4}" type="datetimeFigureOut">
              <a:rPr lang="fr-CA" smtClean="0"/>
              <a:t>2019-04-23</a:t>
            </a:fld>
            <a:endParaRPr lang="fr-CA"/>
          </a:p>
        </p:txBody>
      </p:sp>
      <p:sp>
        <p:nvSpPr>
          <p:cNvPr id="4" name="Espace réservé de l'image des diapositives 3"/>
          <p:cNvSpPr>
            <a:spLocks noGrp="1" noRot="1" noChangeAspect="1"/>
          </p:cNvSpPr>
          <p:nvPr>
            <p:ph type="sldImg" idx="2"/>
          </p:nvPr>
        </p:nvSpPr>
        <p:spPr>
          <a:xfrm>
            <a:off x="698500" y="1154113"/>
            <a:ext cx="5537200" cy="3116262"/>
          </a:xfrm>
          <a:prstGeom prst="rect">
            <a:avLst/>
          </a:prstGeom>
          <a:noFill/>
          <a:ln w="12700">
            <a:solidFill>
              <a:prstClr val="black"/>
            </a:solidFill>
          </a:ln>
        </p:spPr>
        <p:txBody>
          <a:bodyPr vert="horz" lIns="92372" tIns="46186" rIns="92372" bIns="46186" rtlCol="0" anchor="ctr"/>
          <a:lstStyle/>
          <a:p>
            <a:endParaRPr lang="fr-CA"/>
          </a:p>
        </p:txBody>
      </p:sp>
      <p:sp>
        <p:nvSpPr>
          <p:cNvPr id="5" name="Espace réservé des notes 4"/>
          <p:cNvSpPr>
            <a:spLocks noGrp="1"/>
          </p:cNvSpPr>
          <p:nvPr>
            <p:ph type="body" sz="quarter" idx="3"/>
          </p:nvPr>
        </p:nvSpPr>
        <p:spPr>
          <a:xfrm>
            <a:off x="693420" y="4443333"/>
            <a:ext cx="5547360" cy="3635454"/>
          </a:xfrm>
          <a:prstGeom prst="rect">
            <a:avLst/>
          </a:prstGeom>
        </p:spPr>
        <p:txBody>
          <a:bodyPr vert="horz" lIns="92372" tIns="46186" rIns="92372" bIns="46186"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769654"/>
            <a:ext cx="3004820" cy="463248"/>
          </a:xfrm>
          <a:prstGeom prst="rect">
            <a:avLst/>
          </a:prstGeom>
        </p:spPr>
        <p:txBody>
          <a:bodyPr vert="horz" lIns="92372" tIns="46186" rIns="92372" bIns="46186"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927776" y="8769654"/>
            <a:ext cx="3004820" cy="463248"/>
          </a:xfrm>
          <a:prstGeom prst="rect">
            <a:avLst/>
          </a:prstGeom>
        </p:spPr>
        <p:txBody>
          <a:bodyPr vert="horz" lIns="92372" tIns="46186" rIns="92372" bIns="46186" rtlCol="0" anchor="b"/>
          <a:lstStyle>
            <a:lvl1pPr algn="r">
              <a:defRPr sz="1200"/>
            </a:lvl1pPr>
          </a:lstStyle>
          <a:p>
            <a:fld id="{EB56F606-C556-439F-98A8-76EBA1555B07}" type="slidenum">
              <a:rPr lang="fr-CA" smtClean="0"/>
              <a:t>‹N°›</a:t>
            </a:fld>
            <a:endParaRPr lang="fr-CA"/>
          </a:p>
        </p:txBody>
      </p:sp>
    </p:spTree>
    <p:extLst>
      <p:ext uri="{BB962C8B-B14F-4D97-AF65-F5344CB8AC3E}">
        <p14:creationId xmlns:p14="http://schemas.microsoft.com/office/powerpoint/2010/main" val="30271346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1C008D-04DA-4D30-A2BC-0246EAC2FB7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B84F6B4B-35D1-4145-BDA2-E81994EF86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67D40CBA-A522-481D-B388-AE419FDF4BDA}"/>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5" name="Espace réservé du pied de page 4">
            <a:extLst>
              <a:ext uri="{FF2B5EF4-FFF2-40B4-BE49-F238E27FC236}">
                <a16:creationId xmlns:a16="http://schemas.microsoft.com/office/drawing/2014/main" id="{30674377-D440-4463-B9F2-462FD56BD053}"/>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913A5AD-2BFA-4836-94FD-68C35D24B5FC}"/>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9810093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D695F8-0DDC-4442-9BB8-1DA34200175B}"/>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78A8EF4D-762E-41B5-8FFB-1FBC9EA49B91}"/>
              </a:ext>
            </a:extLst>
          </p:cNvPr>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4258E351-FAF5-479B-A822-F522B45D3384}"/>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5" name="Espace réservé du pied de page 4">
            <a:extLst>
              <a:ext uri="{FF2B5EF4-FFF2-40B4-BE49-F238E27FC236}">
                <a16:creationId xmlns:a16="http://schemas.microsoft.com/office/drawing/2014/main" id="{2905D5FC-5BCD-4191-A6DF-D3672108163B}"/>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C9052E44-6723-45DC-B125-5F75B036338F}"/>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839314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1F8B8B5-CD2A-4913-9A8D-A9B28C4988A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F3D6A889-8A3B-4350-A223-337FA35C9B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a:extLst>
              <a:ext uri="{FF2B5EF4-FFF2-40B4-BE49-F238E27FC236}">
                <a16:creationId xmlns:a16="http://schemas.microsoft.com/office/drawing/2014/main" id="{53401BC5-C266-486B-885A-EA4A43DD3BAD}"/>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5" name="Espace réservé du pied de page 4">
            <a:extLst>
              <a:ext uri="{FF2B5EF4-FFF2-40B4-BE49-F238E27FC236}">
                <a16:creationId xmlns:a16="http://schemas.microsoft.com/office/drawing/2014/main" id="{F4613545-354E-47CA-A684-EAA9B4D2417D}"/>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19535BA5-A083-4BC3-A397-4B4D7BFC0DF3}"/>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3704247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3F485E-1B79-4976-B93D-ECAD876B0498}"/>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7ED66118-7582-4CC4-975D-9F356D297F5A}"/>
              </a:ext>
            </a:extLst>
          </p:cNvPr>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98E2383B-45C5-4E2E-9E92-364F0DBDA8F0}"/>
              </a:ext>
            </a:extLst>
          </p:cNvPr>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627960FA-3086-4494-ACF5-43824CFEE3F7}"/>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6" name="Espace réservé du pied de page 5">
            <a:extLst>
              <a:ext uri="{FF2B5EF4-FFF2-40B4-BE49-F238E27FC236}">
                <a16:creationId xmlns:a16="http://schemas.microsoft.com/office/drawing/2014/main" id="{05E7A34C-ED0E-450D-ACC7-DBE2AF5B928A}"/>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6366D42-863B-43A2-8775-C1D9BE632C02}"/>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3040503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EFB9FE-F54D-4467-9130-599CA4589B9F}"/>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EFC3A71D-7BD7-48CE-A6E3-771C3900CC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AB3FE0E1-4900-4DD9-A2B2-77553878A933}"/>
              </a:ext>
            </a:extLst>
          </p:cNvPr>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AD278926-F272-4C6F-9FA7-59B14B31B0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a:extLst>
              <a:ext uri="{FF2B5EF4-FFF2-40B4-BE49-F238E27FC236}">
                <a16:creationId xmlns:a16="http://schemas.microsoft.com/office/drawing/2014/main" id="{DD287B12-D0E4-4C60-A7E3-605A0107F8A1}"/>
              </a:ext>
            </a:extLst>
          </p:cNvPr>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AEE40912-2040-43B0-8132-A69086E952D7}"/>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8" name="Espace réservé du pied de page 7">
            <a:extLst>
              <a:ext uri="{FF2B5EF4-FFF2-40B4-BE49-F238E27FC236}">
                <a16:creationId xmlns:a16="http://schemas.microsoft.com/office/drawing/2014/main" id="{E3CC48F8-6907-4D49-88D9-DF209988AA72}"/>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54790B9C-7122-4C12-BF17-8AB7A3E1EFCE}"/>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67687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36020D-1619-4483-89E0-CB8CBE2241CC}"/>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F9179FEC-C3DF-4CF0-8DBE-4E1F6DC5CBE3}"/>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4" name="Espace réservé du pied de page 3">
            <a:extLst>
              <a:ext uri="{FF2B5EF4-FFF2-40B4-BE49-F238E27FC236}">
                <a16:creationId xmlns:a16="http://schemas.microsoft.com/office/drawing/2014/main" id="{15314564-4F63-44BC-B062-2466E27CBDF2}"/>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A8F8D0F1-2044-4F2D-94CE-197383421153}"/>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973648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7227821-A3AF-4CAF-8E3A-0C1E623BC9FF}"/>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3" name="Espace réservé du pied de page 2">
            <a:extLst>
              <a:ext uri="{FF2B5EF4-FFF2-40B4-BE49-F238E27FC236}">
                <a16:creationId xmlns:a16="http://schemas.microsoft.com/office/drawing/2014/main" id="{517FB758-57E1-4EC7-BE82-6BF9FCA737CD}"/>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D4DF5A0B-C521-4FEB-8064-E9CFE503BCA7}"/>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38431013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31461A-2F82-4968-A8D7-05F900E1F1E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A4DF832D-9B6B-42F8-A139-9CD1232990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230A3762-1B8D-4F7F-84FF-6DCDBAFD56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08C51B22-9332-4F85-A4FF-D648E0A0E8CD}"/>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6" name="Espace réservé du pied de page 5">
            <a:extLst>
              <a:ext uri="{FF2B5EF4-FFF2-40B4-BE49-F238E27FC236}">
                <a16:creationId xmlns:a16="http://schemas.microsoft.com/office/drawing/2014/main" id="{9B8AE689-BC70-45D0-90FB-44606686D146}"/>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3EFB8262-1335-4C39-A162-2D0858886C97}"/>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3641975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F33EF-67E3-43A2-AAB5-64EB5A8A8B5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86E6356A-9F7A-4CD1-8852-10FDCE78CE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672D86FA-DF3F-48EB-8C5A-232F36DA7A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a:extLst>
              <a:ext uri="{FF2B5EF4-FFF2-40B4-BE49-F238E27FC236}">
                <a16:creationId xmlns:a16="http://schemas.microsoft.com/office/drawing/2014/main" id="{BCE73298-F8AB-4BDC-9736-C1B26D51D2B2}"/>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6" name="Espace réservé du pied de page 5">
            <a:extLst>
              <a:ext uri="{FF2B5EF4-FFF2-40B4-BE49-F238E27FC236}">
                <a16:creationId xmlns:a16="http://schemas.microsoft.com/office/drawing/2014/main" id="{2855DF0A-A0C7-4E39-9B17-B5986C093D4E}"/>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0373A00C-3C53-4E63-9892-A314E7D02185}"/>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2661733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82DF04-8CA6-41B0-8758-ED0BF8CA93C6}"/>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ABC49558-E203-42F4-9B06-C10DAE55E64E}"/>
              </a:ext>
            </a:extLst>
          </p:cNvPr>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C55D80AA-22FF-4268-B527-CCEC06E023F7}"/>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5" name="Espace réservé du pied de page 4">
            <a:extLst>
              <a:ext uri="{FF2B5EF4-FFF2-40B4-BE49-F238E27FC236}">
                <a16:creationId xmlns:a16="http://schemas.microsoft.com/office/drawing/2014/main" id="{FFB0AE8B-E7C8-41AE-B80C-EC3D3F245223}"/>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A46CC89B-FF64-4956-B7E3-A71A168ED30E}"/>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74733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3E295AA-5EF2-459F-8F60-5D3B6BAC5B31}"/>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68BC1F7A-99AD-496F-8583-365584E9B414}"/>
              </a:ext>
            </a:extLst>
          </p:cNvPr>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688ACBBA-ADD8-4B4B-A51D-D3D81017C878}"/>
              </a:ext>
            </a:extLst>
          </p:cNvPr>
          <p:cNvSpPr>
            <a:spLocks noGrp="1"/>
          </p:cNvSpPr>
          <p:nvPr>
            <p:ph type="dt" sz="half" idx="10"/>
          </p:nvPr>
        </p:nvSpPr>
        <p:spPr/>
        <p:txBody>
          <a:bodyPr/>
          <a:lstStyle/>
          <a:p>
            <a:fld id="{96DACECD-C197-41DB-A768-A640ECF82918}" type="datetimeFigureOut">
              <a:rPr lang="fr-CA" smtClean="0"/>
              <a:t>2019-04-23</a:t>
            </a:fld>
            <a:endParaRPr lang="fr-CA"/>
          </a:p>
        </p:txBody>
      </p:sp>
      <p:sp>
        <p:nvSpPr>
          <p:cNvPr id="5" name="Espace réservé du pied de page 4">
            <a:extLst>
              <a:ext uri="{FF2B5EF4-FFF2-40B4-BE49-F238E27FC236}">
                <a16:creationId xmlns:a16="http://schemas.microsoft.com/office/drawing/2014/main" id="{00DD99A5-766D-4102-91C1-A03DC3B72757}"/>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D7607682-38E8-4893-8F64-395362FA225E}"/>
              </a:ext>
            </a:extLst>
          </p:cNvPr>
          <p:cNvSpPr>
            <a:spLocks noGrp="1"/>
          </p:cNvSpPr>
          <p:nvPr>
            <p:ph type="sldNum" sz="quarter" idx="12"/>
          </p:nvPr>
        </p:nvSpPr>
        <p:spPr/>
        <p:txBody>
          <a:bodyPr/>
          <a:lstStyle/>
          <a:p>
            <a:fld id="{F457ACC6-1025-4019-8479-0FA7F9D64B1D}" type="slidenum">
              <a:rPr lang="fr-CA" smtClean="0"/>
              <a:t>‹N°›</a:t>
            </a:fld>
            <a:endParaRPr lang="fr-CA"/>
          </a:p>
        </p:txBody>
      </p:sp>
    </p:spTree>
    <p:extLst>
      <p:ext uri="{BB962C8B-B14F-4D97-AF65-F5344CB8AC3E}">
        <p14:creationId xmlns:p14="http://schemas.microsoft.com/office/powerpoint/2010/main" val="2336350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162066D-CCD4-4FF6-804C-3A22085D41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219C0376-7AAC-4F7F-B195-988119A8FA8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6CB0846D-C67C-4115-B1DE-2B1B1D1296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DACECD-C197-41DB-A768-A640ECF82918}" type="datetimeFigureOut">
              <a:rPr lang="fr-CA" smtClean="0"/>
              <a:t>2019-04-23</a:t>
            </a:fld>
            <a:endParaRPr lang="fr-CA"/>
          </a:p>
        </p:txBody>
      </p:sp>
      <p:sp>
        <p:nvSpPr>
          <p:cNvPr id="5" name="Espace réservé du pied de page 4">
            <a:extLst>
              <a:ext uri="{FF2B5EF4-FFF2-40B4-BE49-F238E27FC236}">
                <a16:creationId xmlns:a16="http://schemas.microsoft.com/office/drawing/2014/main" id="{8BB8667B-16DD-406D-9A1F-93367623EB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AE1B9A4B-1B8E-4FE8-B924-6B1D9B8F33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57ACC6-1025-4019-8479-0FA7F9D64B1D}" type="slidenum">
              <a:rPr lang="fr-CA" smtClean="0"/>
              <a:t>‹N°›</a:t>
            </a:fld>
            <a:endParaRPr lang="fr-CA"/>
          </a:p>
        </p:txBody>
      </p:sp>
    </p:spTree>
    <p:extLst>
      <p:ext uri="{BB962C8B-B14F-4D97-AF65-F5344CB8AC3E}">
        <p14:creationId xmlns:p14="http://schemas.microsoft.com/office/powerpoint/2010/main" val="11455765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cid:56ADA8BE-DD9B-4506-AB0B-83B73D398796"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cid:56ADA8BE-DD9B-4506-AB0B-83B73D398796"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cid:56ADA8BE-DD9B-4506-AB0B-83B73D398796"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cid:56ADA8BE-DD9B-4506-AB0B-83B73D398796"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cid:56ADA8BE-DD9B-4506-AB0B-83B73D398796"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cid:56ADA8BE-DD9B-4506-AB0B-83B73D398796"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pxhere.com/en/photo/107848" TargetMode="External"/><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7" Type="http://schemas.openxmlformats.org/officeDocument/2006/relationships/hyperlink" Target="https://creativecommons.org/licenses/by-nc-nd/3.0/"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hivaisme-cachemire.blogspot.com/2014/12/dieu-seul.html" TargetMode="External"/><Relationship Id="rId5" Type="http://schemas.openxmlformats.org/officeDocument/2006/relationships/hyperlink" Target="https://pxhere.com/en/photo/1104174" TargetMode="External"/><Relationship Id="rId4" Type="http://schemas.openxmlformats.org/officeDocument/2006/relationships/image" Target="../media/image6.jpeg"/></Relationships>
</file>

<file path=ppt/slides/_rels/slide30.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cid:56ADA8BE-DD9B-4506-AB0B-83B73D398796" TargetMode="Externa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cid:56ADA8BE-DD9B-4506-AB0B-83B73D398796"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cid:56ADA8BE-DD9B-4506-AB0B-83B73D398796">
            <a:extLst>
              <a:ext uri="{FF2B5EF4-FFF2-40B4-BE49-F238E27FC236}">
                <a16:creationId xmlns:a16="http://schemas.microsoft.com/office/drawing/2014/main" id="{CD79FA5E-C475-474F-90DC-7DEA082DC5E2}"/>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32932"/>
            <a:ext cx="12192000" cy="6857999"/>
          </a:xfrm>
          <a:prstGeom prst="rect">
            <a:avLst/>
          </a:prstGeom>
          <a:noFill/>
          <a:ln>
            <a:noFill/>
          </a:ln>
        </p:spPr>
      </p:pic>
      <p:sp>
        <p:nvSpPr>
          <p:cNvPr id="5" name="Rectangle 4">
            <a:extLst>
              <a:ext uri="{FF2B5EF4-FFF2-40B4-BE49-F238E27FC236}">
                <a16:creationId xmlns:a16="http://schemas.microsoft.com/office/drawing/2014/main" id="{94A9388D-082E-4A4E-9ED7-9245E9E95ECD}"/>
              </a:ext>
            </a:extLst>
          </p:cNvPr>
          <p:cNvSpPr/>
          <p:nvPr/>
        </p:nvSpPr>
        <p:spPr>
          <a:xfrm>
            <a:off x="-1" y="164414"/>
            <a:ext cx="12264023" cy="3231654"/>
          </a:xfrm>
          <a:prstGeom prst="rect">
            <a:avLst/>
          </a:prstGeom>
        </p:spPr>
        <p:txBody>
          <a:bodyPr wrap="square">
            <a:spAutoFit/>
          </a:bodyPr>
          <a:lstStyle/>
          <a:p>
            <a:pPr lvl="0" eaLnBrk="0" fontAlgn="base" hangingPunct="0">
              <a:spcBef>
                <a:spcPct val="0"/>
              </a:spcBef>
              <a:spcAft>
                <a:spcPct val="0"/>
              </a:spcAft>
            </a:pPr>
            <a:r>
              <a:rPr kumimoji="0" lang="fr-CA" altLang="fr-FR" sz="13800" b="1" i="0" u="none" strike="noStrike" cap="none" normalizeH="0" baseline="0">
                <a:ln>
                  <a:noFill/>
                </a:ln>
                <a:effectLst/>
                <a:latin typeface="Lucida Handwriting" panose="03010101010101010101" pitchFamily="66" charset="0"/>
                <a:ea typeface="Edwardian Script ITC" panose="030303020407070D0804" pitchFamily="66" charset="0"/>
                <a:cs typeface="Edwardian Script ITC" panose="030303020407070D0804" pitchFamily="66" charset="0"/>
              </a:rPr>
              <a:t>	Vivre</a:t>
            </a:r>
            <a:r>
              <a:rPr kumimoji="0" lang="fr-CA" altLang="fr-FR" sz="13800" b="1" i="0" u="none" strike="noStrike" cap="none" normalizeH="0" baseline="0">
                <a:ln>
                  <a:noFill/>
                </a:ln>
                <a:effectLst/>
                <a:latin typeface="Arial" panose="020B0604020202020204" pitchFamily="34" charset="0"/>
              </a:rPr>
              <a:t>  </a:t>
            </a:r>
          </a:p>
          <a:p>
            <a:pPr lvl="0" eaLnBrk="0" fontAlgn="base" hangingPunct="0">
              <a:spcBef>
                <a:spcPct val="0"/>
              </a:spcBef>
              <a:spcAft>
                <a:spcPct val="0"/>
              </a:spcAft>
            </a:pPr>
            <a:r>
              <a:rPr lang="fr-CA" altLang="fr-FR" sz="6600" b="1">
                <a:latin typeface="Century Gothic" panose="020B0502020202020204" pitchFamily="34" charset="0"/>
                <a:ea typeface="Edwardian Script ITC" panose="030303020407070D0804" pitchFamily="66" charset="0"/>
                <a:cs typeface="Edwardian Script ITC" panose="030303020407070D0804" pitchFamily="66" charset="0"/>
              </a:rPr>
              <a:t>	en disciples joyeux</a:t>
            </a:r>
            <a:endParaRPr lang="fr-CA" altLang="fr-FR" sz="6600">
              <a:latin typeface="Century Gothic" panose="020B0502020202020204" pitchFamily="34" charset="0"/>
            </a:endParaRPr>
          </a:p>
        </p:txBody>
      </p:sp>
      <p:sp>
        <p:nvSpPr>
          <p:cNvPr id="6" name="ZoneTexte 5">
            <a:extLst>
              <a:ext uri="{FF2B5EF4-FFF2-40B4-BE49-F238E27FC236}">
                <a16:creationId xmlns:a16="http://schemas.microsoft.com/office/drawing/2014/main" id="{861CE444-785B-46B6-8480-7E2281027E55}"/>
              </a:ext>
            </a:extLst>
          </p:cNvPr>
          <p:cNvSpPr txBox="1"/>
          <p:nvPr/>
        </p:nvSpPr>
        <p:spPr>
          <a:xfrm>
            <a:off x="-1" y="3785967"/>
            <a:ext cx="11972541" cy="1077218"/>
          </a:xfrm>
          <a:prstGeom prst="rect">
            <a:avLst/>
          </a:prstGeom>
          <a:noFill/>
        </p:spPr>
        <p:txBody>
          <a:bodyPr wrap="square" rtlCol="0">
            <a:spAutoFit/>
          </a:bodyPr>
          <a:lstStyle/>
          <a:p>
            <a:r>
              <a:rPr lang="fr-CA" sz="3200" b="1">
                <a:solidFill>
                  <a:schemeClr val="accent2">
                    <a:lumMod val="75000"/>
                  </a:schemeClr>
                </a:solidFill>
                <a:latin typeface="Century Gothic" panose="020B0502020202020204" pitchFamily="34" charset="0"/>
              </a:rPr>
              <a:t>	Semaine de l’éducation catholique 2019</a:t>
            </a:r>
            <a:endParaRPr lang="fr-CA" sz="3200">
              <a:solidFill>
                <a:schemeClr val="accent2">
                  <a:lumMod val="75000"/>
                </a:schemeClr>
              </a:solidFill>
              <a:latin typeface="Century Gothic" panose="020B0502020202020204" pitchFamily="34" charset="0"/>
            </a:endParaRPr>
          </a:p>
          <a:p>
            <a:r>
              <a:rPr lang="fr-CA" sz="3200">
                <a:solidFill>
                  <a:schemeClr val="accent2">
                    <a:lumMod val="75000"/>
                  </a:schemeClr>
                </a:solidFill>
                <a:latin typeface="Century Gothic" panose="020B0502020202020204" pitchFamily="34" charset="0"/>
              </a:rPr>
              <a:t>	du 5 au 10 mai 2019</a:t>
            </a:r>
          </a:p>
        </p:txBody>
      </p:sp>
    </p:spTree>
    <p:extLst>
      <p:ext uri="{BB962C8B-B14F-4D97-AF65-F5344CB8AC3E}">
        <p14:creationId xmlns:p14="http://schemas.microsoft.com/office/powerpoint/2010/main" val="219506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59E772F5-41D0-481F-81DB-7F2E7F56D708}"/>
              </a:ext>
            </a:extLst>
          </p:cNvPr>
          <p:cNvPicPr/>
          <p:nvPr/>
        </p:nvPicPr>
        <p:blipFill>
          <a:blip r:embed="rId4" r:link="rId5" cstate="print">
            <a:alphaModFix amt="58000"/>
            <a:extLst>
              <a:ext uri="{28A0092B-C50C-407E-A947-70E740481C1C}">
                <a14:useLocalDpi xmlns:a14="http://schemas.microsoft.com/office/drawing/2010/main" val="0"/>
              </a:ext>
            </a:extLst>
          </a:blip>
          <a:srcRect/>
          <a:stretch>
            <a:fillRect/>
          </a:stretch>
        </p:blipFill>
        <p:spPr bwMode="auto">
          <a:xfrm>
            <a:off x="31376" y="1"/>
            <a:ext cx="12192000" cy="6857999"/>
          </a:xfrm>
          <a:prstGeom prst="rect">
            <a:avLst/>
          </a:prstGeom>
          <a:noFill/>
          <a:ln>
            <a:noFill/>
          </a:ln>
        </p:spPr>
      </p:pic>
      <p:pic>
        <p:nvPicPr>
          <p:cNvPr id="5" name="Melanie Moir - Vivez en Disciple Joyeux">
            <a:hlinkClick r:id="" action="ppaction://media"/>
            <a:extLst>
              <a:ext uri="{FF2B5EF4-FFF2-40B4-BE49-F238E27FC236}">
                <a16:creationId xmlns:a16="http://schemas.microsoft.com/office/drawing/2014/main" id="{3F957F30-C483-4645-BF36-432985603CA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79705" y="6189104"/>
            <a:ext cx="366655" cy="406400"/>
          </a:xfrm>
          <a:prstGeom prst="rect">
            <a:avLst/>
          </a:prstGeom>
        </p:spPr>
      </p:pic>
      <p:grpSp>
        <p:nvGrpSpPr>
          <p:cNvPr id="9" name="Groupe 8">
            <a:extLst>
              <a:ext uri="{FF2B5EF4-FFF2-40B4-BE49-F238E27FC236}">
                <a16:creationId xmlns:a16="http://schemas.microsoft.com/office/drawing/2014/main" id="{B6B9584B-359C-4A6A-B1C9-B6B7585435B2}"/>
              </a:ext>
            </a:extLst>
          </p:cNvPr>
          <p:cNvGrpSpPr/>
          <p:nvPr/>
        </p:nvGrpSpPr>
        <p:grpSpPr>
          <a:xfrm>
            <a:off x="-25774" y="-46828"/>
            <a:ext cx="12306300" cy="5812601"/>
            <a:chOff x="-25774" y="-46828"/>
            <a:chExt cx="12306300" cy="5812601"/>
          </a:xfrm>
        </p:grpSpPr>
        <p:sp>
          <p:nvSpPr>
            <p:cNvPr id="4" name="ZoneTexte 3">
              <a:extLst>
                <a:ext uri="{FF2B5EF4-FFF2-40B4-BE49-F238E27FC236}">
                  <a16:creationId xmlns:a16="http://schemas.microsoft.com/office/drawing/2014/main" id="{44652E4E-7FB9-487B-AB89-52D994FD3FBC}"/>
                </a:ext>
              </a:extLst>
            </p:cNvPr>
            <p:cNvSpPr txBox="1"/>
            <p:nvPr/>
          </p:nvSpPr>
          <p:spPr>
            <a:xfrm>
              <a:off x="151280" y="2235441"/>
              <a:ext cx="12129246" cy="3530332"/>
            </a:xfrm>
            <a:prstGeom prst="rect">
              <a:avLst/>
            </a:prstGeom>
            <a:noFill/>
          </p:spPr>
          <p:txBody>
            <a:bodyPr wrap="square" rtlCol="0">
              <a:spAutoFit/>
            </a:bodyPr>
            <a:lstStyle/>
            <a:p>
              <a:pPr marL="514350" indent="-514350">
                <a:buFont typeface="+mj-lt"/>
                <a:buAutoNum type="arabicPeriod"/>
              </a:pPr>
              <a:r>
                <a:rPr lang="fr-CA" sz="2800">
                  <a:latin typeface="Century Gothic" panose="020B0502020202020204" pitchFamily="34" charset="0"/>
                </a:rPr>
                <a:t>	Fidèles témoins du Christ</a:t>
              </a:r>
            </a:p>
            <a:p>
              <a:r>
                <a:rPr lang="fr-CA" sz="2800">
                  <a:latin typeface="Century Gothic" panose="020B0502020202020204" pitchFamily="34" charset="0"/>
                </a:rPr>
                <a:t>	Unis dans la prière</a:t>
              </a:r>
            </a:p>
            <a:p>
              <a:r>
                <a:rPr lang="fr-CA" sz="2800">
                  <a:latin typeface="Century Gothic" panose="020B0502020202020204" pitchFamily="34" charset="0"/>
                </a:rPr>
                <a:t>	Venez, il vous appelle</a:t>
              </a:r>
            </a:p>
            <a:p>
              <a:r>
                <a:rPr lang="fr-CA" sz="2800">
                  <a:latin typeface="Century Gothic" panose="020B0502020202020204" pitchFamily="34" charset="0"/>
                </a:rPr>
                <a:t>	À partager son pain.</a:t>
              </a:r>
            </a:p>
            <a:p>
              <a:r>
                <a:rPr lang="fr-CA" sz="2800">
                  <a:latin typeface="Century Gothic" panose="020B0502020202020204" pitchFamily="34" charset="0"/>
                </a:rPr>
                <a:t>	Disciples de la joie</a:t>
              </a:r>
            </a:p>
            <a:p>
              <a:r>
                <a:rPr lang="fr-CA" sz="2800">
                  <a:latin typeface="Century Gothic" panose="020B0502020202020204" pitchFamily="34" charset="0"/>
                </a:rPr>
                <a:t>	Dans la communauté</a:t>
              </a:r>
            </a:p>
            <a:p>
              <a:r>
                <a:rPr lang="fr-CA" sz="2800">
                  <a:latin typeface="Century Gothic" panose="020B0502020202020204" pitchFamily="34" charset="0"/>
                </a:rPr>
                <a:t>	Vivons en frères et sœurs</a:t>
              </a:r>
            </a:p>
            <a:p>
              <a:r>
                <a:rPr lang="fr-CA" sz="2800">
                  <a:latin typeface="Century Gothic" panose="020B0502020202020204" pitchFamily="34" charset="0"/>
                </a:rPr>
                <a:t>	Comme Dieu nous a aimés.</a:t>
              </a:r>
            </a:p>
          </p:txBody>
        </p:sp>
        <p:grpSp>
          <p:nvGrpSpPr>
            <p:cNvPr id="8" name="Groupe 7">
              <a:extLst>
                <a:ext uri="{FF2B5EF4-FFF2-40B4-BE49-F238E27FC236}">
                  <a16:creationId xmlns:a16="http://schemas.microsoft.com/office/drawing/2014/main" id="{90D6D770-C221-4D4A-B9DE-B8310867460B}"/>
                </a:ext>
              </a:extLst>
            </p:cNvPr>
            <p:cNvGrpSpPr/>
            <p:nvPr/>
          </p:nvGrpSpPr>
          <p:grpSpPr>
            <a:xfrm>
              <a:off x="-25774" y="-46828"/>
              <a:ext cx="12217774" cy="2817116"/>
              <a:chOff x="-88526" y="-84223"/>
              <a:chExt cx="12217774" cy="2817116"/>
            </a:xfrm>
          </p:grpSpPr>
          <p:pic>
            <p:nvPicPr>
              <p:cNvPr id="7" name="Image 3">
                <a:extLst>
                  <a:ext uri="{FF2B5EF4-FFF2-40B4-BE49-F238E27FC236}">
                    <a16:creationId xmlns:a16="http://schemas.microsoft.com/office/drawing/2014/main" id="{E7DE60B2-D8B3-4DA8-809A-7857A5CB8827}"/>
                  </a:ext>
                </a:extLst>
              </p:cNvPr>
              <p:cNvPicPr>
                <a:picLocks noChangeAspect="1"/>
              </p:cNvPicPr>
              <p:nvPr/>
            </p:nvPicPr>
            <p:blipFill>
              <a:blip r:embed="rId7"/>
              <a:stretch>
                <a:fillRect/>
              </a:stretch>
            </p:blipFill>
            <p:spPr>
              <a:xfrm>
                <a:off x="-13727" y="-84223"/>
                <a:ext cx="12111597" cy="1487221"/>
              </a:xfrm>
              <a:prstGeom prst="rect">
                <a:avLst/>
              </a:prstGeom>
            </p:spPr>
          </p:pic>
          <p:sp>
            <p:nvSpPr>
              <p:cNvPr id="3" name="Sous-titre 2">
                <a:extLst>
                  <a:ext uri="{FF2B5EF4-FFF2-40B4-BE49-F238E27FC236}">
                    <a16:creationId xmlns:a16="http://schemas.microsoft.com/office/drawing/2014/main" id="{58B8BC10-D0F8-4999-BC36-AC71DF769DFF}"/>
                  </a:ext>
                </a:extLst>
              </p:cNvPr>
              <p:cNvSpPr txBox="1">
                <a:spLocks/>
              </p:cNvSpPr>
              <p:nvPr/>
            </p:nvSpPr>
            <p:spPr>
              <a:xfrm>
                <a:off x="-88526" y="631501"/>
                <a:ext cx="12217774" cy="2101392"/>
              </a:xfrm>
              <a:prstGeom prst="rect">
                <a:avLst/>
              </a:prstGeom>
            </p:spPr>
            <p:txBody>
              <a:bodyPr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4000" b="1"/>
              </a:p>
              <a:p>
                <a:pPr algn="ctr"/>
                <a:endParaRPr lang="en-US" sz="4000" b="1"/>
              </a:p>
              <a:p>
                <a:pPr marL="0" indent="0" algn="ctr">
                  <a:buNone/>
                </a:pPr>
                <a:r>
                  <a:rPr lang="fr-CA" sz="1400">
                    <a:latin typeface="Century Gothic" panose="020B0502020202020204" pitchFamily="34" charset="0"/>
                  </a:rPr>
                  <a:t>	</a:t>
                </a:r>
                <a:r>
                  <a:rPr lang="fr-CA" sz="1400" b="1">
                    <a:solidFill>
                      <a:schemeClr val="accent2">
                        <a:lumMod val="75000"/>
                      </a:schemeClr>
                    </a:solidFill>
                    <a:latin typeface="Century Gothic" panose="020B0502020202020204" pitchFamily="34" charset="0"/>
                  </a:rPr>
                  <a:t>Chant thème de la semaine de l’éducation catholique 2019</a:t>
                </a:r>
              </a:p>
              <a:p>
                <a:pPr marL="0" indent="0" algn="ctr">
                  <a:buNone/>
                </a:pPr>
                <a:r>
                  <a:rPr lang="fr-CA" sz="1400" b="1">
                    <a:solidFill>
                      <a:schemeClr val="accent2">
                        <a:lumMod val="75000"/>
                      </a:schemeClr>
                    </a:solidFill>
                    <a:latin typeface="Century Gothic" panose="020B0502020202020204" pitchFamily="34" charset="0"/>
                  </a:rPr>
                  <a:t>	Traduction française: </a:t>
                </a:r>
              </a:p>
              <a:p>
                <a:pPr marL="0" indent="0" algn="ctr">
                  <a:buNone/>
                </a:pPr>
                <a:r>
                  <a:rPr lang="fr-CA" sz="1400" b="1">
                    <a:solidFill>
                      <a:schemeClr val="accent2">
                        <a:lumMod val="75000"/>
                      </a:schemeClr>
                    </a:solidFill>
                    <a:latin typeface="Century Gothic" panose="020B0502020202020204" pitchFamily="34" charset="0"/>
                  </a:rPr>
                  <a:t>	Paroles par Line </a:t>
                </a:r>
                <a:r>
                  <a:rPr lang="fr-CA" sz="1400" b="1" err="1">
                    <a:solidFill>
                      <a:schemeClr val="accent2">
                        <a:lumMod val="75000"/>
                      </a:schemeClr>
                    </a:solidFill>
                    <a:latin typeface="Century Gothic" panose="020B0502020202020204" pitchFamily="34" charset="0"/>
                  </a:rPr>
                  <a:t>Stallard</a:t>
                </a:r>
                <a:r>
                  <a:rPr lang="fr-CA" sz="1400" b="1">
                    <a:solidFill>
                      <a:schemeClr val="accent2">
                        <a:lumMod val="75000"/>
                      </a:schemeClr>
                    </a:solidFill>
                    <a:latin typeface="Century Gothic" panose="020B0502020202020204" pitchFamily="34" charset="0"/>
                  </a:rPr>
                  <a:t>, chanté par Melanie </a:t>
                </a:r>
                <a:r>
                  <a:rPr lang="fr-CA" sz="1400" b="1" err="1">
                    <a:solidFill>
                      <a:schemeClr val="accent2">
                        <a:lumMod val="75000"/>
                      </a:schemeClr>
                    </a:solidFill>
                    <a:latin typeface="Century Gothic" panose="020B0502020202020204" pitchFamily="34" charset="0"/>
                  </a:rPr>
                  <a:t>Moir</a:t>
                </a:r>
                <a:endParaRPr lang="fr-CA" sz="1400" b="1">
                  <a:solidFill>
                    <a:schemeClr val="accent2">
                      <a:lumMod val="75000"/>
                    </a:schemeClr>
                  </a:solidFill>
                  <a:latin typeface="Century Gothic" panose="020B0502020202020204" pitchFamily="34" charset="0"/>
                </a:endParaRPr>
              </a:p>
              <a:p>
                <a:pPr algn="ctr"/>
                <a:endParaRPr lang="fr-CA" sz="3200" b="1">
                  <a:solidFill>
                    <a:srgbClr val="000000"/>
                  </a:solidFill>
                </a:endParaRPr>
              </a:p>
            </p:txBody>
          </p:sp>
        </p:grpSp>
      </p:grpSp>
    </p:spTree>
    <p:extLst>
      <p:ext uri="{BB962C8B-B14F-4D97-AF65-F5344CB8AC3E}">
        <p14:creationId xmlns:p14="http://schemas.microsoft.com/office/powerpoint/2010/main" val="232728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21" name="Image 20" descr="cid:56ADA8BE-DD9B-4506-AB0B-83B73D398796">
            <a:extLst>
              <a:ext uri="{FF2B5EF4-FFF2-40B4-BE49-F238E27FC236}">
                <a16:creationId xmlns:a16="http://schemas.microsoft.com/office/drawing/2014/main" id="{12D09B48-74A3-425F-A546-576A9082CB8C}"/>
              </a:ext>
            </a:extLst>
          </p:cNvPr>
          <p:cNvPicPr/>
          <p:nvPr/>
        </p:nvPicPr>
        <p:blipFill>
          <a:blip r:embed="rId3" r:link="rId4"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22" name="ZoneTexte 21">
            <a:extLst>
              <a:ext uri="{FF2B5EF4-FFF2-40B4-BE49-F238E27FC236}">
                <a16:creationId xmlns:a16="http://schemas.microsoft.com/office/drawing/2014/main" id="{0B868DCB-ED2E-4A28-AF66-7C22E7D1634B}"/>
              </a:ext>
            </a:extLst>
          </p:cNvPr>
          <p:cNvSpPr txBox="1"/>
          <p:nvPr/>
        </p:nvSpPr>
        <p:spPr>
          <a:xfrm>
            <a:off x="-306" y="1120588"/>
            <a:ext cx="12191695" cy="4401205"/>
          </a:xfrm>
          <a:prstGeom prst="rect">
            <a:avLst/>
          </a:prstGeom>
          <a:noFill/>
        </p:spPr>
        <p:txBody>
          <a:bodyPr wrap="square" rtlCol="0">
            <a:spAutoFit/>
          </a:bodyPr>
          <a:lstStyle/>
          <a:p>
            <a:r>
              <a:rPr lang="fr-CA" sz="2800">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Refrain :</a:t>
            </a:r>
          </a:p>
          <a:p>
            <a:endParaRPr lang="fr-CA" sz="2800">
              <a:latin typeface="Century Gothic" panose="020B0502020202020204" pitchFamily="34" charset="0"/>
            </a:endParaRPr>
          </a:p>
          <a:p>
            <a:r>
              <a:rPr lang="fr-CA" sz="2800">
                <a:latin typeface="Century Gothic" panose="020B0502020202020204" pitchFamily="34" charset="0"/>
              </a:rPr>
              <a:t>	</a:t>
            </a:r>
            <a:r>
              <a:rPr lang="fr-CA" sz="2800" b="1">
                <a:latin typeface="Century Gothic" panose="020B0502020202020204" pitchFamily="34" charset="0"/>
              </a:rPr>
              <a:t>Debout! Chantez!</a:t>
            </a:r>
          </a:p>
          <a:p>
            <a:r>
              <a:rPr lang="fr-CA" sz="2800" b="1">
                <a:latin typeface="Century Gothic" panose="020B0502020202020204" pitchFamily="34" charset="0"/>
              </a:rPr>
              <a:t>	Ayez courage et proclamez</a:t>
            </a:r>
          </a:p>
          <a:p>
            <a:r>
              <a:rPr lang="fr-CA" sz="2800" b="1">
                <a:latin typeface="Century Gothic" panose="020B0502020202020204" pitchFamily="34" charset="0"/>
              </a:rPr>
              <a:t>	Avancez sans </a:t>
            </a:r>
            <a:r>
              <a:rPr lang="fr-CA" sz="2800" b="1" err="1">
                <a:latin typeface="Century Gothic" panose="020B0502020202020204" pitchFamily="34" charset="0"/>
              </a:rPr>
              <a:t>crain-te</a:t>
            </a:r>
            <a:endParaRPr lang="fr-CA" sz="2800" b="1">
              <a:latin typeface="Century Gothic" panose="020B0502020202020204" pitchFamily="34" charset="0"/>
            </a:endParaRPr>
          </a:p>
          <a:p>
            <a:r>
              <a:rPr lang="fr-CA" sz="2800" b="1">
                <a:latin typeface="Century Gothic" panose="020B0502020202020204" pitchFamily="34" charset="0"/>
              </a:rPr>
              <a:t>	Brillez dans l'obscurité</a:t>
            </a:r>
          </a:p>
          <a:p>
            <a:r>
              <a:rPr lang="fr-CA" sz="2800" b="1">
                <a:latin typeface="Century Gothic" panose="020B0502020202020204" pitchFamily="34" charset="0"/>
              </a:rPr>
              <a:t>	Tournez-vous vers Lui</a:t>
            </a:r>
          </a:p>
          <a:p>
            <a:r>
              <a:rPr lang="fr-CA" sz="2800" b="1">
                <a:latin typeface="Century Gothic" panose="020B0502020202020204" pitchFamily="34" charset="0"/>
              </a:rPr>
              <a:t>	Suivez son chemin</a:t>
            </a:r>
          </a:p>
          <a:p>
            <a:r>
              <a:rPr lang="fr-CA" sz="2800" b="1">
                <a:latin typeface="Century Gothic" panose="020B0502020202020204" pitchFamily="34" charset="0"/>
              </a:rPr>
              <a:t>	Vivez en joyeux </a:t>
            </a:r>
            <a:r>
              <a:rPr lang="fr-CA" sz="2800" b="1" err="1">
                <a:latin typeface="Century Gothic" panose="020B0502020202020204" pitchFamily="34" charset="0"/>
              </a:rPr>
              <a:t>discipl</a:t>
            </a:r>
            <a:r>
              <a:rPr lang="fr-CA" sz="2800" b="1">
                <a:latin typeface="Century Gothic" panose="020B0502020202020204" pitchFamily="34" charset="0"/>
              </a:rPr>
              <a:t>’</a:t>
            </a:r>
          </a:p>
          <a:p>
            <a:r>
              <a:rPr lang="fr-CA" sz="2800" b="1">
                <a:latin typeface="Century Gothic" panose="020B0502020202020204" pitchFamily="34" charset="0"/>
              </a:rPr>
              <a:t>	Avec confiance, il vous tend la main.</a:t>
            </a:r>
          </a:p>
        </p:txBody>
      </p:sp>
    </p:spTree>
    <p:extLst>
      <p:ext uri="{BB962C8B-B14F-4D97-AF65-F5344CB8AC3E}">
        <p14:creationId xmlns:p14="http://schemas.microsoft.com/office/powerpoint/2010/main" val="1821323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8" name="Image 7" descr="cid:56ADA8BE-DD9B-4506-AB0B-83B73D398796">
            <a:extLst>
              <a:ext uri="{FF2B5EF4-FFF2-40B4-BE49-F238E27FC236}">
                <a16:creationId xmlns:a16="http://schemas.microsoft.com/office/drawing/2014/main" id="{9A9E574E-3D59-43A7-90E0-CAEF5B5F7A7C}"/>
              </a:ext>
            </a:extLst>
          </p:cNvPr>
          <p:cNvPicPr/>
          <p:nvPr/>
        </p:nvPicPr>
        <p:blipFill>
          <a:blip r:embed="rId3" r:link="rId4" cstate="print">
            <a:alphaModFix amt="58000"/>
            <a:extLst>
              <a:ext uri="{28A0092B-C50C-407E-A947-70E740481C1C}">
                <a14:useLocalDpi xmlns:a14="http://schemas.microsoft.com/office/drawing/2010/main" val="0"/>
              </a:ext>
            </a:extLst>
          </a:blip>
          <a:srcRect/>
          <a:stretch>
            <a:fillRect/>
          </a:stretch>
        </p:blipFill>
        <p:spPr bwMode="auto">
          <a:xfrm>
            <a:off x="-305" y="1"/>
            <a:ext cx="12192000" cy="6857999"/>
          </a:xfrm>
          <a:prstGeom prst="rect">
            <a:avLst/>
          </a:prstGeom>
          <a:noFill/>
          <a:ln>
            <a:noFill/>
          </a:ln>
        </p:spPr>
      </p:pic>
      <p:sp>
        <p:nvSpPr>
          <p:cNvPr id="10" name="ZoneTexte 9">
            <a:extLst>
              <a:ext uri="{FF2B5EF4-FFF2-40B4-BE49-F238E27FC236}">
                <a16:creationId xmlns:a16="http://schemas.microsoft.com/office/drawing/2014/main" id="{B398CA49-B174-44BD-B3B4-7EA83E6B206A}"/>
              </a:ext>
            </a:extLst>
          </p:cNvPr>
          <p:cNvSpPr txBox="1"/>
          <p:nvPr/>
        </p:nvSpPr>
        <p:spPr>
          <a:xfrm>
            <a:off x="44059" y="1220817"/>
            <a:ext cx="12102963" cy="3539430"/>
          </a:xfrm>
          <a:prstGeom prst="rect">
            <a:avLst/>
          </a:prstGeom>
          <a:noFill/>
        </p:spPr>
        <p:txBody>
          <a:bodyPr wrap="square" rtlCol="0">
            <a:spAutoFit/>
          </a:bodyPr>
          <a:lstStyle/>
          <a:p>
            <a:r>
              <a:rPr lang="fr-CA" sz="2800">
                <a:latin typeface="Century Gothic" panose="020B0502020202020204" pitchFamily="34" charset="0"/>
              </a:rPr>
              <a:t>2.	Semeurs de l'espérance</a:t>
            </a:r>
          </a:p>
          <a:p>
            <a:r>
              <a:rPr lang="fr-CA" sz="2800">
                <a:latin typeface="Century Gothic" panose="020B0502020202020204" pitchFamily="34" charset="0"/>
              </a:rPr>
              <a:t>	Soyez les mains du Christ</a:t>
            </a:r>
          </a:p>
          <a:p>
            <a:r>
              <a:rPr lang="fr-CA" sz="2800">
                <a:latin typeface="Century Gothic" panose="020B0502020202020204" pitchFamily="34" charset="0"/>
              </a:rPr>
              <a:t>	La foi se manifeste</a:t>
            </a:r>
          </a:p>
          <a:p>
            <a:r>
              <a:rPr lang="fr-CA" sz="2800">
                <a:latin typeface="Century Gothic" panose="020B0502020202020204" pitchFamily="34" charset="0"/>
              </a:rPr>
              <a:t>	En gestes de service.</a:t>
            </a:r>
          </a:p>
          <a:p>
            <a:r>
              <a:rPr lang="fr-CA" sz="2800">
                <a:latin typeface="Century Gothic" panose="020B0502020202020204" pitchFamily="34" charset="0"/>
              </a:rPr>
              <a:t>	Prenons la route ensemble</a:t>
            </a:r>
          </a:p>
          <a:p>
            <a:r>
              <a:rPr lang="fr-CA" sz="2800">
                <a:latin typeface="Century Gothic" panose="020B0502020202020204" pitchFamily="34" charset="0"/>
              </a:rPr>
              <a:t>	Marchons main dans la main</a:t>
            </a:r>
          </a:p>
          <a:p>
            <a:r>
              <a:rPr lang="fr-CA" sz="2800">
                <a:latin typeface="Century Gothic" panose="020B0502020202020204" pitchFamily="34" charset="0"/>
              </a:rPr>
              <a:t>	C'est le temps de vivre</a:t>
            </a:r>
          </a:p>
          <a:p>
            <a:r>
              <a:rPr lang="fr-CA" sz="2800">
                <a:latin typeface="Century Gothic" panose="020B0502020202020204" pitchFamily="34" charset="0"/>
              </a:rPr>
              <a:t>	Tracer nos lendemains.</a:t>
            </a:r>
          </a:p>
        </p:txBody>
      </p:sp>
    </p:spTree>
    <p:extLst>
      <p:ext uri="{BB962C8B-B14F-4D97-AF65-F5344CB8AC3E}">
        <p14:creationId xmlns:p14="http://schemas.microsoft.com/office/powerpoint/2010/main" val="1017490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id:56ADA8BE-DD9B-4506-AB0B-83B73D398796">
            <a:extLst>
              <a:ext uri="{FF2B5EF4-FFF2-40B4-BE49-F238E27FC236}">
                <a16:creationId xmlns:a16="http://schemas.microsoft.com/office/drawing/2014/main" id="{FCC5376D-440A-42F9-A7D0-62B161AF0828}"/>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6" name="ZoneTexte 5">
            <a:extLst>
              <a:ext uri="{FF2B5EF4-FFF2-40B4-BE49-F238E27FC236}">
                <a16:creationId xmlns:a16="http://schemas.microsoft.com/office/drawing/2014/main" id="{8CF1DBCB-F163-4E04-8C3C-28EF66190CEC}"/>
              </a:ext>
            </a:extLst>
          </p:cNvPr>
          <p:cNvSpPr txBox="1"/>
          <p:nvPr/>
        </p:nvSpPr>
        <p:spPr>
          <a:xfrm>
            <a:off x="0" y="1080655"/>
            <a:ext cx="12192000" cy="4401205"/>
          </a:xfrm>
          <a:prstGeom prst="rect">
            <a:avLst/>
          </a:prstGeom>
          <a:noFill/>
        </p:spPr>
        <p:txBody>
          <a:bodyPr wrap="square" rtlCol="0">
            <a:spAutoFit/>
          </a:bodyPr>
          <a:lstStyle/>
          <a:p>
            <a:r>
              <a:rPr lang="fr-CA" sz="2800">
                <a:solidFill>
                  <a:schemeClr val="accent2">
                    <a:lumMod val="75000"/>
                  </a:schemeClr>
                </a:solidFill>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Refrain :</a:t>
            </a:r>
          </a:p>
          <a:p>
            <a:endParaRPr lang="fr-CA" sz="2800">
              <a:latin typeface="Century Gothic" panose="020B0502020202020204" pitchFamily="34" charset="0"/>
            </a:endParaRPr>
          </a:p>
          <a:p>
            <a:r>
              <a:rPr lang="fr-CA" sz="2800">
                <a:latin typeface="Century Gothic" panose="020B0502020202020204" pitchFamily="34" charset="0"/>
              </a:rPr>
              <a:t>	</a:t>
            </a:r>
            <a:r>
              <a:rPr lang="fr-CA" sz="2800" b="1">
                <a:latin typeface="Century Gothic" panose="020B0502020202020204" pitchFamily="34" charset="0"/>
              </a:rPr>
              <a:t>Debout! Chantez!</a:t>
            </a:r>
          </a:p>
          <a:p>
            <a:r>
              <a:rPr lang="fr-CA" sz="2800" b="1">
                <a:latin typeface="Century Gothic" panose="020B0502020202020204" pitchFamily="34" charset="0"/>
              </a:rPr>
              <a:t>	Ayez courage et proclamez</a:t>
            </a:r>
          </a:p>
          <a:p>
            <a:r>
              <a:rPr lang="fr-CA" sz="2800" b="1">
                <a:latin typeface="Century Gothic" panose="020B0502020202020204" pitchFamily="34" charset="0"/>
              </a:rPr>
              <a:t>	Avancez sans </a:t>
            </a:r>
            <a:r>
              <a:rPr lang="fr-CA" sz="2800" b="1" err="1">
                <a:latin typeface="Century Gothic" panose="020B0502020202020204" pitchFamily="34" charset="0"/>
              </a:rPr>
              <a:t>crain-te</a:t>
            </a:r>
            <a:endParaRPr lang="fr-CA" sz="2800" b="1">
              <a:latin typeface="Century Gothic" panose="020B0502020202020204" pitchFamily="34" charset="0"/>
            </a:endParaRPr>
          </a:p>
          <a:p>
            <a:r>
              <a:rPr lang="fr-CA" sz="2800" b="1">
                <a:latin typeface="Century Gothic" panose="020B0502020202020204" pitchFamily="34" charset="0"/>
              </a:rPr>
              <a:t>	Brillez dans l'obscurité</a:t>
            </a:r>
          </a:p>
          <a:p>
            <a:r>
              <a:rPr lang="fr-CA" sz="2800" b="1">
                <a:latin typeface="Century Gothic" panose="020B0502020202020204" pitchFamily="34" charset="0"/>
              </a:rPr>
              <a:t>	Tournez-vous vers Lui</a:t>
            </a:r>
          </a:p>
          <a:p>
            <a:r>
              <a:rPr lang="fr-CA" sz="2800" b="1">
                <a:latin typeface="Century Gothic" panose="020B0502020202020204" pitchFamily="34" charset="0"/>
              </a:rPr>
              <a:t>	Suivez son chemin</a:t>
            </a:r>
          </a:p>
          <a:p>
            <a:r>
              <a:rPr lang="fr-CA" sz="2800" b="1">
                <a:latin typeface="Century Gothic" panose="020B0502020202020204" pitchFamily="34" charset="0"/>
              </a:rPr>
              <a:t>	Vivez en joyeux </a:t>
            </a:r>
            <a:r>
              <a:rPr lang="fr-CA" sz="2800" b="1" err="1">
                <a:latin typeface="Century Gothic" panose="020B0502020202020204" pitchFamily="34" charset="0"/>
              </a:rPr>
              <a:t>discipl</a:t>
            </a:r>
            <a:r>
              <a:rPr lang="fr-CA" sz="2800" b="1">
                <a:latin typeface="Century Gothic" panose="020B0502020202020204" pitchFamily="34" charset="0"/>
              </a:rPr>
              <a:t>’</a:t>
            </a:r>
          </a:p>
          <a:p>
            <a:r>
              <a:rPr lang="fr-CA" sz="2800" b="1">
                <a:latin typeface="Century Gothic" panose="020B0502020202020204" pitchFamily="34" charset="0"/>
              </a:rPr>
              <a:t>	Avec confiance, il vous tend la main.</a:t>
            </a:r>
          </a:p>
        </p:txBody>
      </p:sp>
    </p:spTree>
    <p:extLst>
      <p:ext uri="{BB962C8B-B14F-4D97-AF65-F5344CB8AC3E}">
        <p14:creationId xmlns:p14="http://schemas.microsoft.com/office/powerpoint/2010/main" val="814050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10" name="Image 9" descr="cid:56ADA8BE-DD9B-4506-AB0B-83B73D398796">
            <a:extLst>
              <a:ext uri="{FF2B5EF4-FFF2-40B4-BE49-F238E27FC236}">
                <a16:creationId xmlns:a16="http://schemas.microsoft.com/office/drawing/2014/main" id="{53D89312-AA9F-4C61-A609-73AF003251B4}"/>
              </a:ext>
            </a:extLst>
          </p:cNvPr>
          <p:cNvPicPr/>
          <p:nvPr/>
        </p:nvPicPr>
        <p:blipFill>
          <a:blip r:embed="rId3" r:link="rId4"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sp>
        <p:nvSpPr>
          <p:cNvPr id="13" name="ZoneTexte 12">
            <a:extLst>
              <a:ext uri="{FF2B5EF4-FFF2-40B4-BE49-F238E27FC236}">
                <a16:creationId xmlns:a16="http://schemas.microsoft.com/office/drawing/2014/main" id="{0DEDAFEE-1DC2-47F0-B520-2DE29F0DA803}"/>
              </a:ext>
            </a:extLst>
          </p:cNvPr>
          <p:cNvSpPr txBox="1"/>
          <p:nvPr/>
        </p:nvSpPr>
        <p:spPr>
          <a:xfrm>
            <a:off x="-612" y="1137573"/>
            <a:ext cx="12191695" cy="5262979"/>
          </a:xfrm>
          <a:prstGeom prst="rect">
            <a:avLst/>
          </a:prstGeom>
          <a:noFill/>
        </p:spPr>
        <p:txBody>
          <a:bodyPr wrap="square" rtlCol="0">
            <a:spAutoFit/>
          </a:bodyPr>
          <a:lstStyle/>
          <a:p>
            <a:r>
              <a:rPr lang="fr-CA" sz="2400">
                <a:latin typeface="Century Gothic" panose="020B0502020202020204" pitchFamily="34" charset="0"/>
              </a:rPr>
              <a:t>3.	Enfants de lumière</a:t>
            </a:r>
          </a:p>
          <a:p>
            <a:r>
              <a:rPr lang="fr-CA" sz="2400">
                <a:latin typeface="Century Gothic" panose="020B0502020202020204" pitchFamily="34" charset="0"/>
              </a:rPr>
              <a:t>	Porteurs de la Nouvelle</a:t>
            </a:r>
          </a:p>
          <a:p>
            <a:r>
              <a:rPr lang="fr-CA" sz="2400">
                <a:latin typeface="Century Gothic" panose="020B0502020202020204" pitchFamily="34" charset="0"/>
              </a:rPr>
              <a:t>	Par vos témoignages</a:t>
            </a:r>
          </a:p>
          <a:p>
            <a:r>
              <a:rPr lang="fr-CA" sz="2400">
                <a:latin typeface="Century Gothic" panose="020B0502020202020204" pitchFamily="34" charset="0"/>
              </a:rPr>
              <a:t>	Vous répondrez à l'appel</a:t>
            </a:r>
          </a:p>
          <a:p>
            <a:r>
              <a:rPr lang="fr-CA" sz="2400">
                <a:latin typeface="Century Gothic" panose="020B0502020202020204" pitchFamily="34" charset="0"/>
              </a:rPr>
              <a:t>	Réjouissez-vous</a:t>
            </a:r>
          </a:p>
          <a:p>
            <a:r>
              <a:rPr lang="fr-CA" sz="2400">
                <a:latin typeface="Century Gothic" panose="020B0502020202020204" pitchFamily="34" charset="0"/>
              </a:rPr>
              <a:t>	Louez le Seigneur</a:t>
            </a:r>
          </a:p>
          <a:p>
            <a:r>
              <a:rPr lang="fr-CA" sz="2400">
                <a:latin typeface="Century Gothic" panose="020B0502020202020204" pitchFamily="34" charset="0"/>
              </a:rPr>
              <a:t>	Il est notre salut</a:t>
            </a:r>
          </a:p>
          <a:p>
            <a:r>
              <a:rPr lang="fr-CA" sz="2400">
                <a:latin typeface="Century Gothic" panose="020B0502020202020204" pitchFamily="34" charset="0"/>
              </a:rPr>
              <a:t>	En lui, nous sommes vainqueurs.</a:t>
            </a:r>
          </a:p>
          <a:p>
            <a:endParaRPr lang="fr-CA" sz="2400">
              <a:latin typeface="Century Gothic" panose="020B0502020202020204" pitchFamily="34" charset="0"/>
            </a:endParaRPr>
          </a:p>
          <a:p>
            <a:r>
              <a:rPr lang="fr-CA" sz="2400">
                <a:latin typeface="Century Gothic" panose="020B0502020202020204" pitchFamily="34" charset="0"/>
              </a:rPr>
              <a:t>	Abandonnez tout</a:t>
            </a:r>
          </a:p>
          <a:p>
            <a:r>
              <a:rPr lang="fr-CA" sz="2400">
                <a:latin typeface="Century Gothic" panose="020B0502020202020204" pitchFamily="34" charset="0"/>
              </a:rPr>
              <a:t>	Abandonnez-vous</a:t>
            </a:r>
          </a:p>
          <a:p>
            <a:r>
              <a:rPr lang="fr-CA" sz="2400">
                <a:latin typeface="Century Gothic" panose="020B0502020202020204" pitchFamily="34" charset="0"/>
              </a:rPr>
              <a:t>	Dans les mains du Seigneur.</a:t>
            </a:r>
          </a:p>
          <a:p>
            <a:r>
              <a:rPr lang="fr-CA" sz="2400">
                <a:latin typeface="Century Gothic" panose="020B0502020202020204" pitchFamily="34" charset="0"/>
              </a:rPr>
              <a:t>	Jour après jour dans la sainteté</a:t>
            </a:r>
          </a:p>
          <a:p>
            <a:r>
              <a:rPr lang="fr-CA" sz="2400">
                <a:latin typeface="Century Gothic" panose="020B0502020202020204" pitchFamily="34" charset="0"/>
              </a:rPr>
              <a:t>	Votre foi sera animée!</a:t>
            </a:r>
          </a:p>
        </p:txBody>
      </p:sp>
    </p:spTree>
    <p:extLst>
      <p:ext uri="{BB962C8B-B14F-4D97-AF65-F5344CB8AC3E}">
        <p14:creationId xmlns:p14="http://schemas.microsoft.com/office/powerpoint/2010/main" val="366263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8" name="Image 7" descr="cid:56ADA8BE-DD9B-4506-AB0B-83B73D398796">
            <a:extLst>
              <a:ext uri="{FF2B5EF4-FFF2-40B4-BE49-F238E27FC236}">
                <a16:creationId xmlns:a16="http://schemas.microsoft.com/office/drawing/2014/main" id="{2B802C46-AC64-4838-985E-4A4A752F4606}"/>
              </a:ext>
            </a:extLst>
          </p:cNvPr>
          <p:cNvPicPr/>
          <p:nvPr/>
        </p:nvPicPr>
        <p:blipFill>
          <a:blip r:embed="rId3" r:link="rId4"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sp>
        <p:nvSpPr>
          <p:cNvPr id="10" name="ZoneTexte 9">
            <a:extLst>
              <a:ext uri="{FF2B5EF4-FFF2-40B4-BE49-F238E27FC236}">
                <a16:creationId xmlns:a16="http://schemas.microsoft.com/office/drawing/2014/main" id="{E83FFE61-FA30-4303-8DCA-D9BDD95FA0E3}"/>
              </a:ext>
            </a:extLst>
          </p:cNvPr>
          <p:cNvSpPr txBox="1"/>
          <p:nvPr/>
        </p:nvSpPr>
        <p:spPr>
          <a:xfrm>
            <a:off x="-612" y="1110642"/>
            <a:ext cx="12191695" cy="4401205"/>
          </a:xfrm>
          <a:prstGeom prst="rect">
            <a:avLst/>
          </a:prstGeom>
          <a:noFill/>
        </p:spPr>
        <p:txBody>
          <a:bodyPr wrap="square" rtlCol="0">
            <a:spAutoFit/>
          </a:bodyPr>
          <a:lstStyle/>
          <a:p>
            <a:r>
              <a:rPr lang="fr-CA" sz="2800">
                <a:solidFill>
                  <a:schemeClr val="accent2">
                    <a:lumMod val="75000"/>
                  </a:schemeClr>
                </a:solidFill>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Refrain :</a:t>
            </a:r>
          </a:p>
          <a:p>
            <a:endParaRPr lang="fr-CA" sz="2800">
              <a:latin typeface="Century Gothic" panose="020B0502020202020204" pitchFamily="34" charset="0"/>
            </a:endParaRPr>
          </a:p>
          <a:p>
            <a:r>
              <a:rPr lang="fr-CA" sz="2800">
                <a:latin typeface="Century Gothic" panose="020B0502020202020204" pitchFamily="34" charset="0"/>
              </a:rPr>
              <a:t>	</a:t>
            </a:r>
            <a:r>
              <a:rPr lang="fr-CA" sz="2800" b="1">
                <a:latin typeface="Century Gothic" panose="020B0502020202020204" pitchFamily="34" charset="0"/>
              </a:rPr>
              <a:t>Debout! Chantez!</a:t>
            </a:r>
          </a:p>
          <a:p>
            <a:r>
              <a:rPr lang="fr-CA" sz="2800" b="1">
                <a:latin typeface="Century Gothic" panose="020B0502020202020204" pitchFamily="34" charset="0"/>
              </a:rPr>
              <a:t>	Ayez courage et proclamez</a:t>
            </a:r>
          </a:p>
          <a:p>
            <a:r>
              <a:rPr lang="fr-CA" sz="2800" b="1">
                <a:latin typeface="Century Gothic" panose="020B0502020202020204" pitchFamily="34" charset="0"/>
              </a:rPr>
              <a:t>	Avancez sans </a:t>
            </a:r>
            <a:r>
              <a:rPr lang="fr-CA" sz="2800" b="1" err="1">
                <a:latin typeface="Century Gothic" panose="020B0502020202020204" pitchFamily="34" charset="0"/>
              </a:rPr>
              <a:t>crain-te</a:t>
            </a:r>
            <a:endParaRPr lang="fr-CA" sz="2800" b="1">
              <a:latin typeface="Century Gothic" panose="020B0502020202020204" pitchFamily="34" charset="0"/>
            </a:endParaRPr>
          </a:p>
          <a:p>
            <a:r>
              <a:rPr lang="fr-CA" sz="2800" b="1">
                <a:latin typeface="Century Gothic" panose="020B0502020202020204" pitchFamily="34" charset="0"/>
              </a:rPr>
              <a:t>	Brillez dans l'obscurité</a:t>
            </a:r>
          </a:p>
          <a:p>
            <a:r>
              <a:rPr lang="fr-CA" sz="2800" b="1">
                <a:latin typeface="Century Gothic" panose="020B0502020202020204" pitchFamily="34" charset="0"/>
              </a:rPr>
              <a:t>	Tournez-vous vers Lui</a:t>
            </a:r>
          </a:p>
          <a:p>
            <a:r>
              <a:rPr lang="fr-CA" sz="2800" b="1">
                <a:latin typeface="Century Gothic" panose="020B0502020202020204" pitchFamily="34" charset="0"/>
              </a:rPr>
              <a:t>	Suivez son chemin</a:t>
            </a:r>
          </a:p>
          <a:p>
            <a:r>
              <a:rPr lang="fr-CA" sz="2800" b="1">
                <a:latin typeface="Century Gothic" panose="020B0502020202020204" pitchFamily="34" charset="0"/>
              </a:rPr>
              <a:t>	Vivez en joyeux </a:t>
            </a:r>
            <a:r>
              <a:rPr lang="fr-CA" sz="2800" b="1" err="1">
                <a:latin typeface="Century Gothic" panose="020B0502020202020204" pitchFamily="34" charset="0"/>
              </a:rPr>
              <a:t>discipl</a:t>
            </a:r>
            <a:r>
              <a:rPr lang="fr-CA" sz="2800" b="1">
                <a:latin typeface="Century Gothic" panose="020B0502020202020204" pitchFamily="34" charset="0"/>
              </a:rPr>
              <a:t>’</a:t>
            </a:r>
          </a:p>
          <a:p>
            <a:r>
              <a:rPr lang="fr-CA" sz="2800" b="1">
                <a:latin typeface="Century Gothic" panose="020B0502020202020204" pitchFamily="34" charset="0"/>
              </a:rPr>
              <a:t>	Avec confiance, il vous tend la main.</a:t>
            </a:r>
          </a:p>
        </p:txBody>
      </p:sp>
    </p:spTree>
    <p:extLst>
      <p:ext uri="{BB962C8B-B14F-4D97-AF65-F5344CB8AC3E}">
        <p14:creationId xmlns:p14="http://schemas.microsoft.com/office/powerpoint/2010/main" val="528998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8" name="Image 7" descr="cid:56ADA8BE-DD9B-4506-AB0B-83B73D398796">
            <a:extLst>
              <a:ext uri="{FF2B5EF4-FFF2-40B4-BE49-F238E27FC236}">
                <a16:creationId xmlns:a16="http://schemas.microsoft.com/office/drawing/2014/main" id="{7B1E4034-E649-4882-B9B3-C9EDC5E8771C}"/>
              </a:ext>
            </a:extLst>
          </p:cNvPr>
          <p:cNvPicPr/>
          <p:nvPr/>
        </p:nvPicPr>
        <p:blipFill>
          <a:blip r:embed="rId3" r:link="rId4"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pic>
        <p:nvPicPr>
          <p:cNvPr id="10" name="Image 3">
            <a:extLst>
              <a:ext uri="{FF2B5EF4-FFF2-40B4-BE49-F238E27FC236}">
                <a16:creationId xmlns:a16="http://schemas.microsoft.com/office/drawing/2014/main" id="{F9A0F365-1DC0-4B5C-BA27-4B2622B7D335}"/>
              </a:ext>
            </a:extLst>
          </p:cNvPr>
          <p:cNvPicPr>
            <a:picLocks noChangeAspect="1"/>
          </p:cNvPicPr>
          <p:nvPr/>
        </p:nvPicPr>
        <p:blipFill>
          <a:blip r:embed="rId5"/>
          <a:stretch>
            <a:fillRect/>
          </a:stretch>
        </p:blipFill>
        <p:spPr>
          <a:xfrm>
            <a:off x="0" y="1220817"/>
            <a:ext cx="12093388" cy="1962912"/>
          </a:xfrm>
          <a:prstGeom prst="rect">
            <a:avLst/>
          </a:prstGeom>
        </p:spPr>
      </p:pic>
    </p:spTree>
    <p:extLst>
      <p:ext uri="{BB962C8B-B14F-4D97-AF65-F5344CB8AC3E}">
        <p14:creationId xmlns:p14="http://schemas.microsoft.com/office/powerpoint/2010/main" val="553647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descr="cid:56ADA8BE-DD9B-4506-AB0B-83B73D398796">
            <a:extLst>
              <a:ext uri="{FF2B5EF4-FFF2-40B4-BE49-F238E27FC236}">
                <a16:creationId xmlns:a16="http://schemas.microsoft.com/office/drawing/2014/main" id="{8F6ECF6F-5BCD-46A3-93AA-55D7C1642FEF}"/>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5" name="Titre 1">
            <a:extLst>
              <a:ext uri="{FF2B5EF4-FFF2-40B4-BE49-F238E27FC236}">
                <a16:creationId xmlns:a16="http://schemas.microsoft.com/office/drawing/2014/main" id="{BAB74E38-FBBC-4788-A0B5-B1520EE62FB2}"/>
              </a:ext>
            </a:extLst>
          </p:cNvPr>
          <p:cNvSpPr txBox="1">
            <a:spLocks/>
          </p:cNvSpPr>
          <p:nvPr/>
        </p:nvSpPr>
        <p:spPr>
          <a:xfrm>
            <a:off x="-917" y="1149787"/>
            <a:ext cx="12045898" cy="5143171"/>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2800" b="1">
                <a:solidFill>
                  <a:srgbClr val="000000"/>
                </a:solidFill>
                <a:latin typeface="Century Gothic" panose="020B0502020202020204" pitchFamily="34" charset="0"/>
              </a:rPr>
              <a:t>	SALUTATION</a:t>
            </a:r>
          </a:p>
          <a:p>
            <a:pPr algn="l" fontAlgn="base"/>
            <a:endParaRPr lang="fr-CA" sz="2800" b="1">
              <a:solidFill>
                <a:srgbClr val="000000"/>
              </a:solidFill>
              <a:latin typeface="Century Gothic" panose="020B0502020202020204" pitchFamily="34" charset="0"/>
            </a:endParaRPr>
          </a:p>
          <a:p>
            <a:pPr algn="l" fontAlgn="base"/>
            <a:r>
              <a:rPr lang="fr-CA" sz="2800">
                <a:latin typeface="Century Gothic" panose="020B0502020202020204" pitchFamily="34" charset="0"/>
              </a:rPr>
              <a:t>	Au nom du Père, et du Fils, et du Saint-Esprit. </a:t>
            </a:r>
          </a:p>
          <a:p>
            <a:pPr algn="l" fontAlgn="base"/>
            <a:r>
              <a:rPr lang="fr-CA" sz="2800" b="1">
                <a:solidFill>
                  <a:schemeClr val="accent2">
                    <a:lumMod val="75000"/>
                  </a:schemeClr>
                </a:solidFill>
                <a:latin typeface="Century Gothic" panose="020B0502020202020204" pitchFamily="34" charset="0"/>
              </a:rPr>
              <a:t>	R. Amen. </a:t>
            </a:r>
          </a:p>
          <a:p>
            <a:pPr algn="l" fontAlgn="base"/>
            <a:r>
              <a:rPr lang="fr-CA" sz="2800">
                <a:latin typeface="Century Gothic" panose="020B0502020202020204" pitchFamily="34" charset="0"/>
              </a:rPr>
              <a:t> </a:t>
            </a:r>
          </a:p>
          <a:p>
            <a:pPr algn="l" fontAlgn="base"/>
            <a:endParaRPr lang="fr-CA" sz="2800">
              <a:latin typeface="Century Gothic" panose="020B0502020202020204" pitchFamily="34" charset="0"/>
            </a:endParaRPr>
          </a:p>
          <a:p>
            <a:pPr algn="l" fontAlgn="base"/>
            <a:r>
              <a:rPr lang="fr-CA" sz="2800">
                <a:latin typeface="Century Gothic" panose="020B0502020202020204" pitchFamily="34" charset="0"/>
              </a:rPr>
              <a:t>	La grâce de Jésus notre Seigneur, l’amour de Dieu le Père, et la 	communion de l’Esprit Saint, soient toujours avec vous. </a:t>
            </a:r>
          </a:p>
          <a:p>
            <a:pPr algn="l" fontAlgn="base"/>
            <a:r>
              <a:rPr lang="fr-CA" sz="2800" b="1">
                <a:solidFill>
                  <a:schemeClr val="accent2">
                    <a:lumMod val="75000"/>
                  </a:schemeClr>
                </a:solidFill>
                <a:latin typeface="Century Gothic" panose="020B0502020202020204" pitchFamily="34" charset="0"/>
              </a:rPr>
              <a:t>	R. Et avec votre esprit.</a:t>
            </a:r>
          </a:p>
          <a:p>
            <a:pPr fontAlgn="base"/>
            <a:br>
              <a:rPr lang="fr-CA" sz="2800" b="1">
                <a:latin typeface="+mn-lt"/>
              </a:rPr>
            </a:br>
            <a:br>
              <a:rPr lang="fr-CA" sz="2800" b="1">
                <a:solidFill>
                  <a:srgbClr val="000000"/>
                </a:solidFill>
                <a:latin typeface="Arial Nova" panose="020B0604020202020204" pitchFamily="34" charset="0"/>
              </a:rPr>
            </a:br>
            <a:endParaRPr lang="fr-CA" sz="2800" b="1">
              <a:solidFill>
                <a:srgbClr val="000000"/>
              </a:solidFill>
            </a:endParaRPr>
          </a:p>
        </p:txBody>
      </p:sp>
    </p:spTree>
    <p:extLst>
      <p:ext uri="{BB962C8B-B14F-4D97-AF65-F5344CB8AC3E}">
        <p14:creationId xmlns:p14="http://schemas.microsoft.com/office/powerpoint/2010/main" val="614686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D2307BC8-4880-44AD-AD25-C9ACF9F83A83}"/>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sp>
        <p:nvSpPr>
          <p:cNvPr id="3" name="Titre 1">
            <a:extLst>
              <a:ext uri="{FF2B5EF4-FFF2-40B4-BE49-F238E27FC236}">
                <a16:creationId xmlns:a16="http://schemas.microsoft.com/office/drawing/2014/main" id="{22934C3C-3AF5-435D-B4C6-1B2B5D73BB8F}"/>
              </a:ext>
            </a:extLst>
          </p:cNvPr>
          <p:cNvSpPr txBox="1">
            <a:spLocks/>
          </p:cNvSpPr>
          <p:nvPr/>
        </p:nvSpPr>
        <p:spPr>
          <a:xfrm>
            <a:off x="62670" y="123474"/>
            <a:ext cx="12129025" cy="5831979"/>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2800" b="1">
                <a:solidFill>
                  <a:srgbClr val="000000"/>
                </a:solidFill>
                <a:latin typeface="Century Gothic" panose="020B0502020202020204" pitchFamily="34" charset="0"/>
              </a:rPr>
              <a:t>	PRÉPARATION PÉNITENTIELLE </a:t>
            </a:r>
          </a:p>
          <a:p>
            <a:pPr algn="l" fontAlgn="base"/>
            <a:endParaRPr lang="fr-CA" sz="2800" b="1">
              <a:solidFill>
                <a:srgbClr val="000000"/>
              </a:solidFill>
              <a:latin typeface="Century Gothic" panose="020B0502020202020204" pitchFamily="34" charset="0"/>
            </a:endParaRPr>
          </a:p>
          <a:p>
            <a:pPr algn="l" fontAlgn="base"/>
            <a:r>
              <a:rPr lang="fr-CA" sz="2400">
                <a:latin typeface="Century Gothic" panose="020B0502020202020204" pitchFamily="34" charset="0"/>
              </a:rPr>
              <a:t>	Seigneur Jésus, tu amènes les morts à la vie dans l’Esprit, prends pitié de 	nous. </a:t>
            </a:r>
            <a:br>
              <a:rPr lang="fr-CA" sz="2400">
                <a:latin typeface="Century Gothic" panose="020B0502020202020204" pitchFamily="34" charset="0"/>
              </a:rPr>
            </a:br>
            <a:r>
              <a:rPr lang="fr-CA" sz="2400">
                <a:latin typeface="Century Gothic" panose="020B0502020202020204" pitchFamily="34" charset="0"/>
              </a:rPr>
              <a:t>	</a:t>
            </a:r>
            <a:r>
              <a:rPr lang="fr-CA" sz="2400" b="1">
                <a:solidFill>
                  <a:schemeClr val="accent2">
                    <a:lumMod val="75000"/>
                  </a:schemeClr>
                </a:solidFill>
                <a:latin typeface="Century Gothic" panose="020B0502020202020204" pitchFamily="34" charset="0"/>
              </a:rPr>
              <a:t>R. Prends pitié de nous. </a:t>
            </a:r>
            <a:br>
              <a:rPr lang="fr-CA" sz="2400">
                <a:solidFill>
                  <a:schemeClr val="accent2">
                    <a:lumMod val="75000"/>
                  </a:schemeClr>
                </a:solidFill>
                <a:latin typeface="Century Gothic" panose="020B0502020202020204" pitchFamily="34" charset="0"/>
              </a:rPr>
            </a:br>
            <a:r>
              <a:rPr lang="fr-CA" sz="2400">
                <a:latin typeface="Century Gothic" panose="020B0502020202020204" pitchFamily="34" charset="0"/>
              </a:rPr>
              <a:t> </a:t>
            </a:r>
            <a:br>
              <a:rPr lang="fr-CA" sz="2400">
                <a:latin typeface="Century Gothic" panose="020B0502020202020204" pitchFamily="34" charset="0"/>
              </a:rPr>
            </a:br>
            <a:r>
              <a:rPr lang="fr-CA" sz="2400">
                <a:latin typeface="Century Gothic" panose="020B0502020202020204" pitchFamily="34" charset="0"/>
              </a:rPr>
              <a:t>	Ô Christ, tu apportes le pardon et la paix aux pécheurs, prends pitié de 	nous. </a:t>
            </a:r>
            <a:br>
              <a:rPr lang="fr-CA" sz="2400">
                <a:latin typeface="Century Gothic" panose="020B0502020202020204" pitchFamily="34" charset="0"/>
              </a:rPr>
            </a:br>
            <a:r>
              <a:rPr lang="fr-CA" sz="2400">
                <a:latin typeface="Century Gothic" panose="020B0502020202020204" pitchFamily="34" charset="0"/>
              </a:rPr>
              <a:t>	</a:t>
            </a:r>
            <a:r>
              <a:rPr lang="fr-CA" sz="2400" b="1">
                <a:solidFill>
                  <a:schemeClr val="accent2">
                    <a:lumMod val="75000"/>
                  </a:schemeClr>
                </a:solidFill>
                <a:latin typeface="Century Gothic" panose="020B0502020202020204" pitchFamily="34" charset="0"/>
              </a:rPr>
              <a:t>R. Prends pitié de nous. </a:t>
            </a:r>
            <a:br>
              <a:rPr lang="fr-CA" sz="2400">
                <a:solidFill>
                  <a:schemeClr val="accent2">
                    <a:lumMod val="75000"/>
                  </a:schemeClr>
                </a:solidFill>
                <a:latin typeface="Century Gothic" panose="020B0502020202020204" pitchFamily="34" charset="0"/>
              </a:rPr>
            </a:br>
            <a:r>
              <a:rPr lang="fr-CA" sz="2400">
                <a:latin typeface="Century Gothic" panose="020B0502020202020204" pitchFamily="34" charset="0"/>
              </a:rPr>
              <a:t> </a:t>
            </a:r>
            <a:br>
              <a:rPr lang="fr-CA" sz="2400">
                <a:latin typeface="Century Gothic" panose="020B0502020202020204" pitchFamily="34" charset="0"/>
              </a:rPr>
            </a:br>
            <a:r>
              <a:rPr lang="fr-CA" sz="2400">
                <a:latin typeface="Century Gothic" panose="020B0502020202020204" pitchFamily="34" charset="0"/>
              </a:rPr>
              <a:t>	Seigneur Jésus, tu apportes la lumière à ceux et celles qui sont dans les 	ténèbres, prends pitié de nous. </a:t>
            </a:r>
            <a:br>
              <a:rPr lang="fr-CA" sz="2400">
                <a:latin typeface="Century Gothic" panose="020B0502020202020204" pitchFamily="34" charset="0"/>
              </a:rPr>
            </a:br>
            <a:r>
              <a:rPr lang="fr-CA" sz="2400">
                <a:latin typeface="Century Gothic" panose="020B0502020202020204" pitchFamily="34" charset="0"/>
              </a:rPr>
              <a:t>	</a:t>
            </a:r>
            <a:r>
              <a:rPr lang="fr-CA" sz="2400" b="1">
                <a:solidFill>
                  <a:schemeClr val="accent2">
                    <a:lumMod val="75000"/>
                  </a:schemeClr>
                </a:solidFill>
                <a:latin typeface="Century Gothic" panose="020B0502020202020204" pitchFamily="34" charset="0"/>
              </a:rPr>
              <a:t>R. Prends pitié de nous. </a:t>
            </a:r>
            <a:br>
              <a:rPr lang="fr-CA" sz="2400" b="1">
                <a:solidFill>
                  <a:schemeClr val="accent2">
                    <a:lumMod val="75000"/>
                  </a:schemeClr>
                </a:solidFill>
                <a:latin typeface="Century Gothic" panose="020B0502020202020204" pitchFamily="34" charset="0"/>
              </a:rPr>
            </a:br>
            <a:r>
              <a:rPr lang="fr-CA" sz="2400">
                <a:latin typeface="Century Gothic" panose="020B0502020202020204" pitchFamily="34" charset="0"/>
              </a:rPr>
              <a:t> </a:t>
            </a:r>
            <a:br>
              <a:rPr lang="fr-CA" sz="2400">
                <a:latin typeface="Century Gothic" panose="020B0502020202020204" pitchFamily="34" charset="0"/>
              </a:rPr>
            </a:br>
            <a:r>
              <a:rPr lang="fr-CA" sz="2400">
                <a:latin typeface="Century Gothic" panose="020B0502020202020204" pitchFamily="34" charset="0"/>
              </a:rPr>
              <a:t>	Que Dieu tout-puissant </a:t>
            </a:r>
            <a:br>
              <a:rPr lang="fr-CA" sz="2400">
                <a:latin typeface="Century Gothic" panose="020B0502020202020204" pitchFamily="34" charset="0"/>
              </a:rPr>
            </a:br>
            <a:r>
              <a:rPr lang="fr-CA" sz="2400">
                <a:latin typeface="Century Gothic" panose="020B0502020202020204" pitchFamily="34" charset="0"/>
              </a:rPr>
              <a:t>	nous fasse miséricorde ; </a:t>
            </a:r>
            <a:br>
              <a:rPr lang="fr-CA" sz="2400">
                <a:latin typeface="Century Gothic" panose="020B0502020202020204" pitchFamily="34" charset="0"/>
              </a:rPr>
            </a:br>
            <a:r>
              <a:rPr lang="fr-CA" sz="2400">
                <a:latin typeface="Century Gothic" panose="020B0502020202020204" pitchFamily="34" charset="0"/>
              </a:rPr>
              <a:t>	qu’il nous pardonne nos péchés </a:t>
            </a:r>
            <a:br>
              <a:rPr lang="fr-CA" sz="2400">
                <a:latin typeface="Century Gothic" panose="020B0502020202020204" pitchFamily="34" charset="0"/>
              </a:rPr>
            </a:br>
            <a:r>
              <a:rPr lang="fr-CA" sz="2400">
                <a:latin typeface="Century Gothic" panose="020B0502020202020204" pitchFamily="34" charset="0"/>
              </a:rPr>
              <a:t>	et nous conduise à la vie éternelle. </a:t>
            </a:r>
            <a:br>
              <a:rPr lang="fr-CA" sz="2400">
                <a:latin typeface="Century Gothic" panose="020B0502020202020204" pitchFamily="34" charset="0"/>
              </a:rPr>
            </a:br>
            <a:r>
              <a:rPr lang="fr-CA" sz="2400">
                <a:latin typeface="Century Gothic" panose="020B0502020202020204" pitchFamily="34" charset="0"/>
              </a:rPr>
              <a:t>	</a:t>
            </a:r>
            <a:r>
              <a:rPr lang="fr-CA" sz="2400" b="1">
                <a:solidFill>
                  <a:schemeClr val="accent2">
                    <a:lumMod val="75000"/>
                  </a:schemeClr>
                </a:solidFill>
                <a:latin typeface="Century Gothic" panose="020B0502020202020204" pitchFamily="34" charset="0"/>
              </a:rPr>
              <a:t>R. Amen.</a:t>
            </a:r>
            <a:br>
              <a:rPr lang="fr-CA" sz="2400" b="1">
                <a:latin typeface="Century Gothic" panose="020B0502020202020204" pitchFamily="34" charset="0"/>
              </a:rPr>
            </a:br>
            <a:br>
              <a:rPr lang="fr-CA" sz="2800" b="1">
                <a:solidFill>
                  <a:srgbClr val="000000"/>
                </a:solidFill>
                <a:latin typeface="Century Gothic" panose="020B0502020202020204" pitchFamily="34" charset="0"/>
              </a:rPr>
            </a:br>
            <a:endParaRPr lang="fr-CA" sz="2800" b="1">
              <a:solidFill>
                <a:srgbClr val="000000"/>
              </a:solidFill>
              <a:latin typeface="Century Gothic" panose="020B0502020202020204" pitchFamily="34" charset="0"/>
            </a:endParaRPr>
          </a:p>
        </p:txBody>
      </p:sp>
    </p:spTree>
    <p:extLst>
      <p:ext uri="{BB962C8B-B14F-4D97-AF65-F5344CB8AC3E}">
        <p14:creationId xmlns:p14="http://schemas.microsoft.com/office/powerpoint/2010/main" val="3394862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A71C9037-CE95-4735-8890-A6AA68CD28D0}"/>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sp>
        <p:nvSpPr>
          <p:cNvPr id="3" name="Sous-titre 2">
            <a:extLst>
              <a:ext uri="{FF2B5EF4-FFF2-40B4-BE49-F238E27FC236}">
                <a16:creationId xmlns:a16="http://schemas.microsoft.com/office/drawing/2014/main" id="{36DEAD61-BBAD-4E5C-8C87-DA9164C42583}"/>
              </a:ext>
            </a:extLst>
          </p:cNvPr>
          <p:cNvSpPr txBox="1">
            <a:spLocks/>
          </p:cNvSpPr>
          <p:nvPr/>
        </p:nvSpPr>
        <p:spPr>
          <a:xfrm>
            <a:off x="93203" y="807881"/>
            <a:ext cx="12098797" cy="1111604"/>
          </a:xfrm>
          <a:prstGeom prst="rect">
            <a:avLst/>
          </a:prstGeom>
        </p:spPr>
        <p:txBody>
          <a:bodyPr vert="horz" lIns="91440" tIns="45720" rIns="91440" bIns="45720" rtlCol="0" anchor="b">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fr-CA" sz="4000" b="1">
                <a:solidFill>
                  <a:srgbClr val="000000"/>
                </a:solidFill>
                <a:latin typeface="Century Gothic" panose="020B0502020202020204" pitchFamily="34" charset="0"/>
              </a:rPr>
              <a:t>	GLOIRE À DIEU</a:t>
            </a:r>
          </a:p>
        </p:txBody>
      </p:sp>
    </p:spTree>
    <p:extLst>
      <p:ext uri="{BB962C8B-B14F-4D97-AF65-F5344CB8AC3E}">
        <p14:creationId xmlns:p14="http://schemas.microsoft.com/office/powerpoint/2010/main" val="2775815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70E94368-0A6F-46DD-85DA-6E2C3743B515}"/>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ln>
            <a:noFill/>
          </a:ln>
        </p:spPr>
      </p:pic>
      <p:sp>
        <p:nvSpPr>
          <p:cNvPr id="3" name="Titre 1">
            <a:extLst>
              <a:ext uri="{FF2B5EF4-FFF2-40B4-BE49-F238E27FC236}">
                <a16:creationId xmlns:a16="http://schemas.microsoft.com/office/drawing/2014/main" id="{BB8261CC-1882-4ED6-8472-43AA369C3373}"/>
              </a:ext>
            </a:extLst>
          </p:cNvPr>
          <p:cNvSpPr txBox="1">
            <a:spLocks/>
          </p:cNvSpPr>
          <p:nvPr/>
        </p:nvSpPr>
        <p:spPr>
          <a:xfrm>
            <a:off x="0" y="1113308"/>
            <a:ext cx="12129025" cy="3542267"/>
          </a:xfrm>
          <a:prstGeom prst="rect">
            <a:avLst/>
          </a:prstGeo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2800">
                <a:solidFill>
                  <a:srgbClr val="000000"/>
                </a:solidFill>
                <a:latin typeface="Century Gothic" panose="020B0502020202020204" pitchFamily="34" charset="0"/>
              </a:rPr>
              <a:t>	Lecture du livre d’Isaïe (</a:t>
            </a:r>
            <a:r>
              <a:rPr lang="fr-CA" sz="2800">
                <a:latin typeface="Century Gothic" panose="020B0502020202020204" pitchFamily="34" charset="0"/>
              </a:rPr>
              <a:t>Isaïe 51, 1-6)</a:t>
            </a:r>
            <a:r>
              <a:rPr lang="fr-CA" sz="2800">
                <a:solidFill>
                  <a:srgbClr val="000000"/>
                </a:solidFill>
                <a:latin typeface="Century Gothic" panose="020B0502020202020204" pitchFamily="34" charset="0"/>
              </a:rPr>
              <a:t> </a:t>
            </a:r>
          </a:p>
          <a:p>
            <a:pPr algn="l" fontAlgn="base"/>
            <a:br>
              <a:rPr lang="fr-CA" sz="2800">
                <a:latin typeface="Century Gothic" panose="020B0502020202020204" pitchFamily="34" charset="0"/>
              </a:rPr>
            </a:br>
            <a:endParaRPr lang="fr-CA" sz="2800">
              <a:latin typeface="Century Gothic" panose="020B0502020202020204" pitchFamily="34" charset="0"/>
            </a:endParaRPr>
          </a:p>
          <a:p>
            <a:pPr algn="l" fontAlgn="base"/>
            <a:r>
              <a:rPr lang="fr-FR" sz="2800">
                <a:latin typeface="Century Gothic" panose="020B0502020202020204" pitchFamily="34" charset="0"/>
              </a:rPr>
              <a:t>	Parole du Seigneur.</a:t>
            </a:r>
            <a:br>
              <a:rPr lang="fr-FR" sz="2800">
                <a:latin typeface="Century Gothic" panose="020B0502020202020204" pitchFamily="34" charset="0"/>
              </a:rPr>
            </a:br>
            <a:r>
              <a:rPr lang="fr-FR" sz="2800">
                <a:latin typeface="Century Gothic" panose="020B0502020202020204" pitchFamily="34" charset="0"/>
              </a:rPr>
              <a:t>	</a:t>
            </a:r>
            <a:r>
              <a:rPr lang="fr-FR" sz="2800" b="1">
                <a:solidFill>
                  <a:schemeClr val="accent2">
                    <a:lumMod val="75000"/>
                  </a:schemeClr>
                </a:solidFill>
                <a:latin typeface="Century Gothic" panose="020B0502020202020204" pitchFamily="34" charset="0"/>
              </a:rPr>
              <a:t>R. Nous rendons gloire à Dieu.</a:t>
            </a:r>
            <a:endParaRPr lang="fr-CA" sz="2800" b="1">
              <a:solidFill>
                <a:schemeClr val="accent2">
                  <a:lumMod val="75000"/>
                </a:schemeClr>
              </a:solidFill>
              <a:latin typeface="Century Gothic" panose="020B0502020202020204" pitchFamily="34" charset="0"/>
            </a:endParaRPr>
          </a:p>
        </p:txBody>
      </p:sp>
    </p:spTree>
    <p:extLst>
      <p:ext uri="{BB962C8B-B14F-4D97-AF65-F5344CB8AC3E}">
        <p14:creationId xmlns:p14="http://schemas.microsoft.com/office/powerpoint/2010/main" val="457001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70E94368-0A6F-46DD-85DA-6E2C3743B515}"/>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Titre 1">
            <a:extLst>
              <a:ext uri="{FF2B5EF4-FFF2-40B4-BE49-F238E27FC236}">
                <a16:creationId xmlns:a16="http://schemas.microsoft.com/office/drawing/2014/main" id="{D97A7128-50D0-4F27-BD23-986A93BDD086}"/>
              </a:ext>
            </a:extLst>
          </p:cNvPr>
          <p:cNvSpPr txBox="1">
            <a:spLocks/>
          </p:cNvSpPr>
          <p:nvPr/>
        </p:nvSpPr>
        <p:spPr>
          <a:xfrm>
            <a:off x="22671" y="779466"/>
            <a:ext cx="12169329" cy="3542267"/>
          </a:xfrm>
          <a:prstGeom prst="rect">
            <a:avLst/>
          </a:prstGeo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2000"/>
              <a:t> </a:t>
            </a:r>
            <a:br>
              <a:rPr lang="fr-CA" sz="2000"/>
            </a:br>
            <a:r>
              <a:rPr lang="fr-CA" sz="2000"/>
              <a:t>	</a:t>
            </a:r>
            <a:r>
              <a:rPr lang="fr-CA" sz="3200">
                <a:latin typeface="Century Gothic" panose="020B0502020202020204" pitchFamily="34" charset="0"/>
              </a:rPr>
              <a:t>Psaume : 126(125)</a:t>
            </a:r>
          </a:p>
          <a:p>
            <a:pPr algn="l" fontAlgn="base"/>
            <a:endParaRPr lang="fr-CA" sz="3200">
              <a:latin typeface="Century Gothic" panose="020B0502020202020204" pitchFamily="34" charset="0"/>
            </a:endParaRPr>
          </a:p>
          <a:p>
            <a:pPr algn="l" fontAlgn="base"/>
            <a:r>
              <a:rPr lang="fr-CA" sz="3200" b="1">
                <a:solidFill>
                  <a:schemeClr val="accent2">
                    <a:lumMod val="75000"/>
                  </a:schemeClr>
                </a:solidFill>
                <a:latin typeface="Century Gothic" panose="020B0502020202020204" pitchFamily="34" charset="0"/>
              </a:rPr>
              <a:t>	R. Le Seigneur a fait merveille : nous voici dans la joie. </a:t>
            </a:r>
          </a:p>
        </p:txBody>
      </p:sp>
    </p:spTree>
    <p:extLst>
      <p:ext uri="{BB962C8B-B14F-4D97-AF65-F5344CB8AC3E}">
        <p14:creationId xmlns:p14="http://schemas.microsoft.com/office/powerpoint/2010/main" val="4127610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5458F78-9D27-4C91-9CB3-801268164FFA}"/>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ln>
            <a:noFill/>
          </a:ln>
        </p:spPr>
      </p:pic>
      <p:sp>
        <p:nvSpPr>
          <p:cNvPr id="3" name="Titre 1">
            <a:extLst>
              <a:ext uri="{FF2B5EF4-FFF2-40B4-BE49-F238E27FC236}">
                <a16:creationId xmlns:a16="http://schemas.microsoft.com/office/drawing/2014/main" id="{6B56B8BC-7F22-4D58-9B3C-CEEAE479CD91}"/>
              </a:ext>
            </a:extLst>
          </p:cNvPr>
          <p:cNvSpPr txBox="1">
            <a:spLocks/>
          </p:cNvSpPr>
          <p:nvPr/>
        </p:nvSpPr>
        <p:spPr>
          <a:xfrm>
            <a:off x="0" y="1070186"/>
            <a:ext cx="12192000" cy="3542267"/>
          </a:xfrm>
          <a:prstGeom prst="rect">
            <a:avLst/>
          </a:prstGeom>
        </p:spPr>
        <p:txBody>
          <a:bodyPr vert="horz" lIns="91440" tIns="45720" rIns="91440" bIns="45720" rtlCol="0" anchor="t">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fr-CA" sz="2000">
                <a:latin typeface="+mn-lt"/>
              </a:rPr>
              <a:t>	</a:t>
            </a:r>
            <a:r>
              <a:rPr lang="fr-CA" sz="2800" b="1">
                <a:latin typeface="Century Gothic" panose="020B0502020202020204" pitchFamily="34" charset="0"/>
              </a:rPr>
              <a:t>Acclamation</a:t>
            </a:r>
          </a:p>
          <a:p>
            <a:pPr algn="l"/>
            <a:endParaRPr lang="fr-CA" sz="2800">
              <a:latin typeface="Century Gothic" panose="020B0502020202020204" pitchFamily="34" charset="0"/>
            </a:endParaRPr>
          </a:p>
          <a:p>
            <a:pPr algn="l"/>
            <a:r>
              <a:rPr lang="fr-CA" sz="2800" b="1">
                <a:solidFill>
                  <a:srgbClr val="000000"/>
                </a:solidFill>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A L </a:t>
            </a:r>
            <a:r>
              <a:rPr lang="fr-CA" sz="2800" b="1" err="1">
                <a:solidFill>
                  <a:schemeClr val="accent2">
                    <a:lumMod val="75000"/>
                  </a:schemeClr>
                </a:solidFill>
                <a:latin typeface="Century Gothic" panose="020B0502020202020204" pitchFamily="34" charset="0"/>
              </a:rPr>
              <a:t>L</a:t>
            </a:r>
            <a:r>
              <a:rPr lang="fr-CA" sz="2800" b="1">
                <a:solidFill>
                  <a:schemeClr val="accent2">
                    <a:lumMod val="75000"/>
                  </a:schemeClr>
                </a:solidFill>
                <a:latin typeface="Century Gothic" panose="020B0502020202020204" pitchFamily="34" charset="0"/>
              </a:rPr>
              <a:t> É L U I A, A L </a:t>
            </a:r>
            <a:r>
              <a:rPr lang="fr-CA" sz="2800" b="1" err="1">
                <a:solidFill>
                  <a:schemeClr val="accent2">
                    <a:lumMod val="75000"/>
                  </a:schemeClr>
                </a:solidFill>
                <a:latin typeface="Century Gothic" panose="020B0502020202020204" pitchFamily="34" charset="0"/>
              </a:rPr>
              <a:t>L</a:t>
            </a:r>
            <a:r>
              <a:rPr lang="fr-CA" sz="2800" b="1">
                <a:solidFill>
                  <a:schemeClr val="accent2">
                    <a:lumMod val="75000"/>
                  </a:schemeClr>
                </a:solidFill>
                <a:latin typeface="Century Gothic" panose="020B0502020202020204" pitchFamily="34" charset="0"/>
              </a:rPr>
              <a:t> É L U I A.</a:t>
            </a:r>
          </a:p>
          <a:p>
            <a:pPr algn="l"/>
            <a:endParaRPr lang="fr-CA" sz="2800" b="1">
              <a:solidFill>
                <a:schemeClr val="accent2">
                  <a:lumMod val="75000"/>
                </a:schemeClr>
              </a:solidFill>
              <a:latin typeface="Century Gothic" panose="020B0502020202020204" pitchFamily="34" charset="0"/>
            </a:endParaRPr>
          </a:p>
          <a:p>
            <a:pPr algn="l" fontAlgn="base"/>
            <a:r>
              <a:rPr lang="fr-CA" sz="2800">
                <a:latin typeface="Century Gothic" panose="020B0502020202020204" pitchFamily="34" charset="0"/>
              </a:rPr>
              <a:t>	Tu es le Chemin, la Vérité et la Vie, Jésus, Fils de Dieu.  Celui qui 	croit en toi a reconnu le Père. </a:t>
            </a:r>
            <a:br>
              <a:rPr lang="fr-CA" sz="2800">
                <a:latin typeface="Century Gothic" panose="020B0502020202020204" pitchFamily="34" charset="0"/>
              </a:rPr>
            </a:br>
            <a:endParaRPr lang="fr-CA" sz="2800">
              <a:latin typeface="Century Gothic" panose="020B0502020202020204" pitchFamily="34" charset="0"/>
            </a:endParaRPr>
          </a:p>
          <a:p>
            <a:pPr algn="l" fontAlgn="base"/>
            <a:r>
              <a:rPr lang="fr-CA" sz="2800">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A L </a:t>
            </a:r>
            <a:r>
              <a:rPr lang="fr-CA" sz="2800" b="1" err="1">
                <a:solidFill>
                  <a:schemeClr val="accent2">
                    <a:lumMod val="75000"/>
                  </a:schemeClr>
                </a:solidFill>
                <a:latin typeface="Century Gothic" panose="020B0502020202020204" pitchFamily="34" charset="0"/>
              </a:rPr>
              <a:t>L</a:t>
            </a:r>
            <a:r>
              <a:rPr lang="fr-CA" sz="2800" b="1">
                <a:solidFill>
                  <a:schemeClr val="accent2">
                    <a:lumMod val="75000"/>
                  </a:schemeClr>
                </a:solidFill>
                <a:latin typeface="Century Gothic" panose="020B0502020202020204" pitchFamily="34" charset="0"/>
              </a:rPr>
              <a:t> É L U I A.</a:t>
            </a:r>
          </a:p>
          <a:p>
            <a:pPr algn="l" fontAlgn="base"/>
            <a:r>
              <a:rPr lang="fr-CA" sz="2800" b="1">
                <a:latin typeface="Century Gothic" panose="020B0502020202020204" pitchFamily="34" charset="0"/>
              </a:rPr>
              <a:t> </a:t>
            </a:r>
            <a:endParaRPr lang="fr-CA" sz="2800" b="1">
              <a:solidFill>
                <a:srgbClr val="000000"/>
              </a:solidFill>
              <a:latin typeface="Century Gothic" panose="020B0502020202020204" pitchFamily="34" charset="0"/>
            </a:endParaRPr>
          </a:p>
        </p:txBody>
      </p:sp>
    </p:spTree>
    <p:extLst>
      <p:ext uri="{BB962C8B-B14F-4D97-AF65-F5344CB8AC3E}">
        <p14:creationId xmlns:p14="http://schemas.microsoft.com/office/powerpoint/2010/main" val="539289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B0963F88-E63A-4AF2-A6B4-420D6B4D6FCB}"/>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sp>
        <p:nvSpPr>
          <p:cNvPr id="3" name="Titre 1">
            <a:extLst>
              <a:ext uri="{FF2B5EF4-FFF2-40B4-BE49-F238E27FC236}">
                <a16:creationId xmlns:a16="http://schemas.microsoft.com/office/drawing/2014/main" id="{01132924-B3F0-4C97-B742-49CAC6CB37AB}"/>
              </a:ext>
            </a:extLst>
          </p:cNvPr>
          <p:cNvSpPr txBox="1">
            <a:spLocks/>
          </p:cNvSpPr>
          <p:nvPr/>
        </p:nvSpPr>
        <p:spPr>
          <a:xfrm>
            <a:off x="34961" y="1113308"/>
            <a:ext cx="12121468" cy="4316624"/>
          </a:xfrm>
          <a:prstGeom prst="rect">
            <a:avLst/>
          </a:prstGeom>
        </p:spPr>
        <p:txBody>
          <a:bodyPr vert="horz" lIns="91440" tIns="45720" rIns="91440" bIns="45720" rtlCol="0" anchor="t">
            <a:normAutofit fontScale="90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3400" b="1">
                <a:latin typeface="Century Gothic" panose="020B0502020202020204" pitchFamily="34" charset="0"/>
              </a:rPr>
              <a:t>	ÉVANGILE : JEAN 14, 7-14</a:t>
            </a:r>
          </a:p>
          <a:p>
            <a:pPr algn="l" fontAlgn="base"/>
            <a:endParaRPr lang="fr-CA" sz="3400">
              <a:latin typeface="Century Gothic" panose="020B0502020202020204" pitchFamily="34" charset="0"/>
            </a:endParaRPr>
          </a:p>
          <a:p>
            <a:pPr algn="l" fontAlgn="base"/>
            <a:r>
              <a:rPr lang="fr-CA" sz="3400">
                <a:latin typeface="Century Gothic" panose="020B0502020202020204" pitchFamily="34" charset="0"/>
              </a:rPr>
              <a:t>	Le Seigneur soit avec vous. </a:t>
            </a:r>
            <a:br>
              <a:rPr lang="fr-CA" sz="3400">
                <a:solidFill>
                  <a:schemeClr val="accent2">
                    <a:lumMod val="75000"/>
                  </a:schemeClr>
                </a:solidFill>
                <a:latin typeface="Century Gothic" panose="020B0502020202020204" pitchFamily="34" charset="0"/>
              </a:rPr>
            </a:br>
            <a:r>
              <a:rPr lang="fr-CA" sz="3400">
                <a:solidFill>
                  <a:schemeClr val="accent2">
                    <a:lumMod val="75000"/>
                  </a:schemeClr>
                </a:solidFill>
                <a:latin typeface="Century Gothic" panose="020B0502020202020204" pitchFamily="34" charset="0"/>
              </a:rPr>
              <a:t>	</a:t>
            </a:r>
            <a:r>
              <a:rPr lang="fr-CA" sz="3400" b="1">
                <a:solidFill>
                  <a:schemeClr val="accent2">
                    <a:lumMod val="75000"/>
                  </a:schemeClr>
                </a:solidFill>
                <a:latin typeface="Century Gothic" panose="020B0502020202020204" pitchFamily="34" charset="0"/>
              </a:rPr>
              <a:t>R. Et avec votre esprit.</a:t>
            </a:r>
            <a:r>
              <a:rPr lang="fr-CA" sz="3400" b="1">
                <a:latin typeface="Century Gothic" panose="020B0502020202020204" pitchFamily="34" charset="0"/>
              </a:rPr>
              <a:t> </a:t>
            </a:r>
            <a:br>
              <a:rPr lang="fr-CA" sz="3400">
                <a:latin typeface="Century Gothic" panose="020B0502020202020204" pitchFamily="34" charset="0"/>
              </a:rPr>
            </a:br>
            <a:br>
              <a:rPr lang="fr-CA" sz="3400">
                <a:latin typeface="Century Gothic" panose="020B0502020202020204" pitchFamily="34" charset="0"/>
              </a:rPr>
            </a:br>
            <a:r>
              <a:rPr lang="fr-CA" sz="3400">
                <a:latin typeface="Century Gothic" panose="020B0502020202020204" pitchFamily="34" charset="0"/>
              </a:rPr>
              <a:t>	Évangile de Jésus Christ selon saint Jean </a:t>
            </a:r>
            <a:br>
              <a:rPr lang="fr-CA" sz="3400">
                <a:latin typeface="Century Gothic" panose="020B0502020202020204" pitchFamily="34" charset="0"/>
              </a:rPr>
            </a:br>
            <a:r>
              <a:rPr lang="fr-CA" sz="3400">
                <a:latin typeface="Century Gothic" panose="020B0502020202020204" pitchFamily="34" charset="0"/>
              </a:rPr>
              <a:t>	</a:t>
            </a:r>
            <a:r>
              <a:rPr lang="fr-CA" sz="3400" b="1">
                <a:solidFill>
                  <a:schemeClr val="accent2">
                    <a:lumMod val="75000"/>
                  </a:schemeClr>
                </a:solidFill>
                <a:latin typeface="Century Gothic" panose="020B0502020202020204" pitchFamily="34" charset="0"/>
              </a:rPr>
              <a:t>R. Gloire à toi, Seigneur! </a:t>
            </a:r>
            <a:br>
              <a:rPr lang="fr-CA" sz="3400">
                <a:solidFill>
                  <a:schemeClr val="accent2">
                    <a:lumMod val="75000"/>
                  </a:schemeClr>
                </a:solidFill>
                <a:latin typeface="Century Gothic" panose="020B0502020202020204" pitchFamily="34" charset="0"/>
              </a:rPr>
            </a:br>
            <a:r>
              <a:rPr lang="fr-CA" sz="3400">
                <a:latin typeface="Century Gothic" panose="020B0502020202020204" pitchFamily="34" charset="0"/>
              </a:rPr>
              <a:t> </a:t>
            </a:r>
            <a:br>
              <a:rPr lang="fr-CA" sz="3400">
                <a:latin typeface="Century Gothic" panose="020B0502020202020204" pitchFamily="34" charset="0"/>
              </a:rPr>
            </a:br>
            <a:br>
              <a:rPr lang="fr-CA"/>
            </a:br>
            <a:endParaRPr lang="fr-CA" sz="3200" b="1">
              <a:solidFill>
                <a:srgbClr val="000000"/>
              </a:solidFill>
            </a:endParaRPr>
          </a:p>
        </p:txBody>
      </p:sp>
    </p:spTree>
    <p:extLst>
      <p:ext uri="{BB962C8B-B14F-4D97-AF65-F5344CB8AC3E}">
        <p14:creationId xmlns:p14="http://schemas.microsoft.com/office/powerpoint/2010/main" val="3588890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34DA9BC-4445-4863-B7FA-B918FF9F6F22}"/>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Titre 1">
            <a:extLst>
              <a:ext uri="{FF2B5EF4-FFF2-40B4-BE49-F238E27FC236}">
                <a16:creationId xmlns:a16="http://schemas.microsoft.com/office/drawing/2014/main" id="{8FDB0CD9-5677-42A0-BDCE-EB1CB08F7944}"/>
              </a:ext>
            </a:extLst>
          </p:cNvPr>
          <p:cNvSpPr txBox="1">
            <a:spLocks/>
          </p:cNvSpPr>
          <p:nvPr/>
        </p:nvSpPr>
        <p:spPr>
          <a:xfrm>
            <a:off x="0" y="1113308"/>
            <a:ext cx="12106354" cy="431662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FR" sz="2800">
                <a:latin typeface="Century Gothic" panose="020B0502020202020204" pitchFamily="34" charset="0"/>
              </a:rPr>
              <a:t>	Acclamons la Parole de Dieu.</a:t>
            </a:r>
            <a:br>
              <a:rPr lang="fr-FR" sz="2800">
                <a:latin typeface="Century Gothic" panose="020B0502020202020204" pitchFamily="34" charset="0"/>
              </a:rPr>
            </a:br>
            <a:br>
              <a:rPr lang="fr-FR" sz="2800">
                <a:latin typeface="Century Gothic" panose="020B0502020202020204" pitchFamily="34" charset="0"/>
              </a:rPr>
            </a:br>
            <a:r>
              <a:rPr lang="fr-FR" sz="2800">
                <a:latin typeface="Century Gothic" panose="020B0502020202020204" pitchFamily="34" charset="0"/>
              </a:rPr>
              <a:t>	</a:t>
            </a:r>
            <a:r>
              <a:rPr lang="fr-FR" sz="2800" b="1">
                <a:solidFill>
                  <a:schemeClr val="accent2">
                    <a:lumMod val="75000"/>
                  </a:schemeClr>
                </a:solidFill>
                <a:latin typeface="Century Gothic" panose="020B0502020202020204" pitchFamily="34" charset="0"/>
              </a:rPr>
              <a:t>R. Louange à toi, Seigneur Jésus.</a:t>
            </a:r>
            <a:br>
              <a:rPr lang="fr-CA" sz="2800">
                <a:solidFill>
                  <a:schemeClr val="accent2">
                    <a:lumMod val="75000"/>
                  </a:schemeClr>
                </a:solidFill>
                <a:latin typeface="Century Gothic" panose="020B0502020202020204" pitchFamily="34" charset="0"/>
              </a:rPr>
            </a:br>
            <a:r>
              <a:rPr lang="fr-CA" sz="2800">
                <a:latin typeface="Century Gothic" panose="020B0502020202020204" pitchFamily="34" charset="0"/>
              </a:rPr>
              <a:t> </a:t>
            </a:r>
            <a:br>
              <a:rPr lang="fr-CA" sz="2800">
                <a:latin typeface="Century Gothic" panose="020B0502020202020204" pitchFamily="34" charset="0"/>
              </a:rPr>
            </a:br>
            <a:br>
              <a:rPr lang="fr-CA" sz="2800">
                <a:latin typeface="Century Gothic" panose="020B0502020202020204" pitchFamily="34" charset="0"/>
              </a:rPr>
            </a:br>
            <a:endParaRPr lang="fr-CA" sz="2800" b="1">
              <a:solidFill>
                <a:srgbClr val="000000"/>
              </a:solidFill>
              <a:latin typeface="Century Gothic" panose="020B0502020202020204" pitchFamily="34" charset="0"/>
            </a:endParaRPr>
          </a:p>
        </p:txBody>
      </p:sp>
    </p:spTree>
    <p:extLst>
      <p:ext uri="{BB962C8B-B14F-4D97-AF65-F5344CB8AC3E}">
        <p14:creationId xmlns:p14="http://schemas.microsoft.com/office/powerpoint/2010/main" val="3834994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arbre, terrain&#10;&#10;Description générée automatiquement">
            <a:extLst>
              <a:ext uri="{FF2B5EF4-FFF2-40B4-BE49-F238E27FC236}">
                <a16:creationId xmlns:a16="http://schemas.microsoft.com/office/drawing/2014/main" id="{900FD773-78D0-4077-9DD7-EE82480B25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12190997" cy="6858000"/>
          </a:xfrm>
          <a:prstGeom prst="rect">
            <a:avLst/>
          </a:prstGeom>
        </p:spPr>
      </p:pic>
      <p:sp>
        <p:nvSpPr>
          <p:cNvPr id="5" name="Rectangle 4">
            <a:extLst>
              <a:ext uri="{FF2B5EF4-FFF2-40B4-BE49-F238E27FC236}">
                <a16:creationId xmlns:a16="http://schemas.microsoft.com/office/drawing/2014/main" id="{AFE3E1F1-6769-4981-AB5D-A732DD54B451}"/>
              </a:ext>
            </a:extLst>
          </p:cNvPr>
          <p:cNvSpPr/>
          <p:nvPr/>
        </p:nvSpPr>
        <p:spPr>
          <a:xfrm>
            <a:off x="-1003" y="942052"/>
            <a:ext cx="12085198" cy="1189029"/>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fr-FR" sz="7200" b="1" cap="none" spc="0">
                <a:ln/>
                <a:solidFill>
                  <a:schemeClr val="bg1"/>
                </a:solidFill>
                <a:effectLst/>
                <a:latin typeface="Century Gothic" panose="020B0502020202020204" pitchFamily="34" charset="0"/>
              </a:rPr>
              <a:t>Homélie</a:t>
            </a:r>
          </a:p>
        </p:txBody>
      </p:sp>
    </p:spTree>
    <p:extLst>
      <p:ext uri="{BB962C8B-B14F-4D97-AF65-F5344CB8AC3E}">
        <p14:creationId xmlns:p14="http://schemas.microsoft.com/office/powerpoint/2010/main" val="3499045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F4C1CEDF-96C7-4A82-96EA-8508218DB836}"/>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A2311A94-D23A-4F5F-9FA6-AE0CAC81424C}"/>
              </a:ext>
            </a:extLst>
          </p:cNvPr>
          <p:cNvSpPr txBox="1"/>
          <p:nvPr/>
        </p:nvSpPr>
        <p:spPr>
          <a:xfrm>
            <a:off x="0" y="989122"/>
            <a:ext cx="11894757" cy="5632311"/>
          </a:xfrm>
          <a:prstGeom prst="rect">
            <a:avLst/>
          </a:prstGeom>
          <a:noFill/>
        </p:spPr>
        <p:txBody>
          <a:bodyPr wrap="square" rtlCol="0">
            <a:spAutoFit/>
          </a:bodyPr>
          <a:lstStyle/>
          <a:p>
            <a:r>
              <a:rPr lang="fr-CA" sz="2400" b="1">
                <a:latin typeface="Century Gothic" panose="020B0502020202020204" pitchFamily="34" charset="0"/>
              </a:rPr>
              <a:t>	</a:t>
            </a:r>
            <a:r>
              <a:rPr lang="fr-CA" sz="2800" b="1">
                <a:latin typeface="Century Gothic" panose="020B0502020202020204" pitchFamily="34" charset="0"/>
              </a:rPr>
              <a:t>PRIÈRE UNIVERSELLE</a:t>
            </a:r>
          </a:p>
          <a:p>
            <a:endParaRPr lang="fr-CA" sz="2800">
              <a:latin typeface="Century Gothic" panose="020B0502020202020204" pitchFamily="34" charset="0"/>
            </a:endParaRPr>
          </a:p>
          <a:p>
            <a:r>
              <a:rPr lang="fr-CA" sz="2800">
                <a:latin typeface="Century Gothic" panose="020B0502020202020204" pitchFamily="34" charset="0"/>
              </a:rPr>
              <a:t>	L’éducation catholique nous permet de vivre et de célébrer 	la promesse de bonheur que Jésus nous a faite. Elle propose à 	chacun de se servir de sa foi ancrée à l’intérieur de soi et ainsi 	vivre comme un disciple 	joyeux.  Puissions-nous continuer de 	vivre heureux en s’inspirant de la citation biblique suivante : 	« Lui, 	vous l’aimez sans l’avoir vu; en lui, sans le 	voir encore, 	vous 	mettez votre foi, vous exultez d’une joie inexprimable et 	remplie de gloire. » (1 Pierre, 1, 8)</a:t>
            </a:r>
          </a:p>
          <a:p>
            <a:endParaRPr lang="fr-CA" sz="2800">
              <a:latin typeface="Century Gothic" panose="020B0502020202020204" pitchFamily="34" charset="0"/>
            </a:endParaRPr>
          </a:p>
          <a:p>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Seigneur, renouvelle en nous la joie de ton amour.</a:t>
            </a:r>
          </a:p>
          <a:p>
            <a:endParaRPr lang="fr-CA" sz="2400">
              <a:latin typeface="Century Gothic" panose="020B0502020202020204" pitchFamily="34" charset="0"/>
            </a:endParaRPr>
          </a:p>
        </p:txBody>
      </p:sp>
    </p:spTree>
    <p:extLst>
      <p:ext uri="{BB962C8B-B14F-4D97-AF65-F5344CB8AC3E}">
        <p14:creationId xmlns:p14="http://schemas.microsoft.com/office/powerpoint/2010/main" val="23680740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6E09109F-6D00-4312-8FA6-C1C09475F0D1}"/>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AAA58E1C-42CD-4EFB-83C4-E0F9D79B95B4}"/>
              </a:ext>
            </a:extLst>
          </p:cNvPr>
          <p:cNvSpPr txBox="1"/>
          <p:nvPr/>
        </p:nvSpPr>
        <p:spPr>
          <a:xfrm>
            <a:off x="0" y="1113308"/>
            <a:ext cx="11705831" cy="4339650"/>
          </a:xfrm>
          <a:prstGeom prst="rect">
            <a:avLst/>
          </a:prstGeom>
          <a:noFill/>
        </p:spPr>
        <p:txBody>
          <a:bodyPr wrap="square" rtlCol="0">
            <a:spAutoFit/>
          </a:bodyPr>
          <a:lstStyle/>
          <a:p>
            <a:pPr fontAlgn="base"/>
            <a:r>
              <a:rPr lang="fr-CA" sz="2400" b="1">
                <a:latin typeface="Century Gothic" panose="020B0502020202020204" pitchFamily="34" charset="0"/>
              </a:rPr>
              <a:t>	</a:t>
            </a:r>
            <a:r>
              <a:rPr lang="fr-CA" sz="2800" b="1">
                <a:latin typeface="Century Gothic" panose="020B0502020202020204" pitchFamily="34" charset="0"/>
              </a:rPr>
              <a:t>PRIÈRE UNIVERSELLE</a:t>
            </a:r>
          </a:p>
          <a:p>
            <a:pPr fontAlgn="base"/>
            <a:endParaRPr lang="fr-CA" sz="2400"/>
          </a:p>
          <a:p>
            <a:pPr fontAlgn="base"/>
            <a:r>
              <a:rPr lang="fr-CA" sz="2400">
                <a:latin typeface="Century Gothic" panose="020B0502020202020204" pitchFamily="34" charset="0"/>
              </a:rPr>
              <a:t>	</a:t>
            </a:r>
            <a:r>
              <a:rPr lang="fr-CA" sz="2800">
                <a:latin typeface="Century Gothic" panose="020B0502020202020204" pitchFamily="34" charset="0"/>
              </a:rPr>
              <a:t>L’éducation catholique nous invite à prier avec foi et avec 	joie sachant que Dieu est toujours à l’écoute. Pour tous les 	partenaires en éducation 	catholique : paroisse, école et 	famille afin que nous demeurions enracinés dans la prière et 	ainsi approfondir notre relation avec Jésus, prions.</a:t>
            </a:r>
          </a:p>
          <a:p>
            <a:pPr fontAlgn="base"/>
            <a:endParaRPr lang="fr-CA" sz="2800">
              <a:latin typeface="Century Gothic" panose="020B0502020202020204" pitchFamily="34" charset="0"/>
            </a:endParaRPr>
          </a:p>
          <a:p>
            <a:pPr fontAlgn="base"/>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Seigneur, renouvelle en nous la joie de ton amour.</a:t>
            </a:r>
          </a:p>
          <a:p>
            <a:pPr fontAlgn="base"/>
            <a:r>
              <a:rPr lang="fr-CA" sz="2800"/>
              <a:t> </a:t>
            </a:r>
          </a:p>
        </p:txBody>
      </p:sp>
    </p:spTree>
    <p:extLst>
      <p:ext uri="{BB962C8B-B14F-4D97-AF65-F5344CB8AC3E}">
        <p14:creationId xmlns:p14="http://schemas.microsoft.com/office/powerpoint/2010/main" val="38188680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7C4F1851-3FE7-41B1-B63B-E115DB3F5E76}"/>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81593BD0-71C8-4D33-83FF-31C02EA19B30}"/>
              </a:ext>
            </a:extLst>
          </p:cNvPr>
          <p:cNvSpPr txBox="1"/>
          <p:nvPr/>
        </p:nvSpPr>
        <p:spPr>
          <a:xfrm>
            <a:off x="0" y="1092569"/>
            <a:ext cx="11728501" cy="4339650"/>
          </a:xfrm>
          <a:prstGeom prst="rect">
            <a:avLst/>
          </a:prstGeom>
          <a:noFill/>
        </p:spPr>
        <p:txBody>
          <a:bodyPr wrap="square" rtlCol="0">
            <a:spAutoFit/>
          </a:bodyPr>
          <a:lstStyle/>
          <a:p>
            <a:pPr fontAlgn="base"/>
            <a:r>
              <a:rPr lang="fr-CA"/>
              <a:t> </a:t>
            </a:r>
            <a:r>
              <a:rPr lang="fr-CA" b="1">
                <a:latin typeface="Century Gothic" panose="020B0502020202020204" pitchFamily="34" charset="0"/>
              </a:rPr>
              <a:t> 	</a:t>
            </a:r>
            <a:r>
              <a:rPr lang="fr-CA" sz="2800" b="1">
                <a:latin typeface="Century Gothic" panose="020B0502020202020204" pitchFamily="34" charset="0"/>
              </a:rPr>
              <a:t>PRIÈRE UNIVERSELLE</a:t>
            </a:r>
            <a:endParaRPr lang="fr-CA" sz="2800"/>
          </a:p>
          <a:p>
            <a:pPr fontAlgn="base"/>
            <a:r>
              <a:rPr lang="fr-CA" sz="2800">
                <a:latin typeface="Century Gothic" panose="020B0502020202020204" pitchFamily="34" charset="0"/>
              </a:rPr>
              <a:t>	</a:t>
            </a:r>
          </a:p>
          <a:p>
            <a:pPr fontAlgn="base"/>
            <a:r>
              <a:rPr lang="fr-CA" sz="2800">
                <a:latin typeface="Century Gothic" panose="020B0502020202020204" pitchFamily="34" charset="0"/>
              </a:rPr>
              <a:t>	L’éducation catholique nous rappelle que nous formons 	tous un seul corps dans le Christ. Pour les modèles autour de 	nous, enseignants, éducateurs, parents, qui nous apprennent 	à vivre au cœur de la communauté et à témoigner de 	l’amour de Dieu, prions.</a:t>
            </a:r>
          </a:p>
          <a:p>
            <a:pPr fontAlgn="base"/>
            <a:endParaRPr lang="fr-CA" sz="2800">
              <a:latin typeface="Century Gothic" panose="020B0502020202020204" pitchFamily="34" charset="0"/>
            </a:endParaRPr>
          </a:p>
          <a:p>
            <a:pPr fontAlgn="base"/>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Seigneur, renouvelle en nous la joie de ton amour.</a:t>
            </a:r>
          </a:p>
          <a:p>
            <a:pPr fontAlgn="base"/>
            <a:endParaRPr lang="fr-CA" sz="2400"/>
          </a:p>
        </p:txBody>
      </p:sp>
    </p:spTree>
    <p:extLst>
      <p:ext uri="{BB962C8B-B14F-4D97-AF65-F5344CB8AC3E}">
        <p14:creationId xmlns:p14="http://schemas.microsoft.com/office/powerpoint/2010/main" val="4021724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F3020A65-70C7-4AE7-AE5C-34D7A2A8D5C3}"/>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EE1C5A51-A295-4C9B-9A57-6E2FE03E60EC}"/>
              </a:ext>
            </a:extLst>
          </p:cNvPr>
          <p:cNvSpPr txBox="1"/>
          <p:nvPr/>
        </p:nvSpPr>
        <p:spPr>
          <a:xfrm>
            <a:off x="0" y="760362"/>
            <a:ext cx="11675603" cy="4278094"/>
          </a:xfrm>
          <a:prstGeom prst="rect">
            <a:avLst/>
          </a:prstGeom>
          <a:noFill/>
        </p:spPr>
        <p:txBody>
          <a:bodyPr wrap="square" rtlCol="0">
            <a:spAutoFit/>
          </a:bodyPr>
          <a:lstStyle/>
          <a:p>
            <a:pPr fontAlgn="base"/>
            <a:endParaRPr lang="fr-CA" sz="2400"/>
          </a:p>
          <a:p>
            <a:pPr fontAlgn="base"/>
            <a:r>
              <a:rPr lang="fr-CA" sz="2800">
                <a:latin typeface="Century Gothic" panose="020B0502020202020204" pitchFamily="34" charset="0"/>
              </a:rPr>
              <a:t>	</a:t>
            </a:r>
            <a:r>
              <a:rPr lang="fr-CA" sz="2800" b="1">
                <a:latin typeface="Century Gothic" panose="020B0502020202020204" pitchFamily="34" charset="0"/>
              </a:rPr>
              <a:t> PRIÈRE UNIVERSELLE </a:t>
            </a:r>
          </a:p>
          <a:p>
            <a:pPr fontAlgn="base"/>
            <a:endParaRPr lang="fr-CA" sz="2800" b="1">
              <a:latin typeface="Century Gothic" panose="020B0502020202020204" pitchFamily="34" charset="0"/>
            </a:endParaRPr>
          </a:p>
          <a:p>
            <a:pPr fontAlgn="base"/>
            <a:r>
              <a:rPr lang="fr-CA" sz="2800">
                <a:latin typeface="Century Gothic" panose="020B0502020202020204" pitchFamily="34" charset="0"/>
              </a:rPr>
              <a:t>	L’éducation catholique nous enseigne de toujours mettre 	notre espoir en Dieu. Pour que la Parole de Dieu semée en 	nos </a:t>
            </a:r>
            <a:r>
              <a:rPr lang="fr-CA" sz="2800" err="1">
                <a:latin typeface="Century Gothic" panose="020B0502020202020204" pitchFamily="34" charset="0"/>
              </a:rPr>
              <a:t>coeurs</a:t>
            </a:r>
            <a:r>
              <a:rPr lang="fr-CA" sz="2800">
                <a:latin typeface="Century Gothic" panose="020B0502020202020204" pitchFamily="34" charset="0"/>
              </a:rPr>
              <a:t> nous inspire à semer la 	justice et l’espérance autour de nous, prions.</a:t>
            </a:r>
          </a:p>
          <a:p>
            <a:pPr fontAlgn="base"/>
            <a:endParaRPr lang="fr-CA" sz="2800">
              <a:latin typeface="Century Gothic" panose="020B0502020202020204" pitchFamily="34" charset="0"/>
            </a:endParaRPr>
          </a:p>
          <a:p>
            <a:pPr fontAlgn="base"/>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Seigneur, renouvelle en nous la joie de ton amour.</a:t>
            </a:r>
          </a:p>
          <a:p>
            <a:pPr fontAlgn="base"/>
            <a:endParaRPr lang="fr-CA" sz="2400"/>
          </a:p>
        </p:txBody>
      </p:sp>
    </p:spTree>
    <p:extLst>
      <p:ext uri="{BB962C8B-B14F-4D97-AF65-F5344CB8AC3E}">
        <p14:creationId xmlns:p14="http://schemas.microsoft.com/office/powerpoint/2010/main" val="2010927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301B2635-4393-412A-A686-D0479F65F46A}"/>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4B3BC31D-C9B4-4B81-BBC0-4BEE895D3E25}"/>
              </a:ext>
            </a:extLst>
          </p:cNvPr>
          <p:cNvSpPr txBox="1"/>
          <p:nvPr/>
        </p:nvSpPr>
        <p:spPr>
          <a:xfrm>
            <a:off x="0" y="1113308"/>
            <a:ext cx="11675603" cy="4770537"/>
          </a:xfrm>
          <a:prstGeom prst="rect">
            <a:avLst/>
          </a:prstGeom>
          <a:noFill/>
        </p:spPr>
        <p:txBody>
          <a:bodyPr wrap="square" rtlCol="0">
            <a:spAutoFit/>
          </a:bodyPr>
          <a:lstStyle/>
          <a:p>
            <a:pPr fontAlgn="base"/>
            <a:r>
              <a:rPr lang="fr-CA" sz="2800">
                <a:latin typeface="Century Gothic" panose="020B0502020202020204" pitchFamily="34" charset="0"/>
              </a:rPr>
              <a:t>	</a:t>
            </a:r>
            <a:r>
              <a:rPr lang="fr-CA" sz="2800" b="1">
                <a:latin typeface="Century Gothic" panose="020B0502020202020204" pitchFamily="34" charset="0"/>
              </a:rPr>
              <a:t>PRIÈRE UNIVERSELLE</a:t>
            </a:r>
          </a:p>
          <a:p>
            <a:pPr fontAlgn="base"/>
            <a:endParaRPr lang="fr-CA" sz="2800">
              <a:latin typeface="Century Gothic" panose="020B0502020202020204" pitchFamily="34" charset="0"/>
            </a:endParaRPr>
          </a:p>
          <a:p>
            <a:pPr fontAlgn="base"/>
            <a:r>
              <a:rPr lang="fr-CA" sz="2800">
                <a:latin typeface="Century Gothic" panose="020B0502020202020204" pitchFamily="34" charset="0"/>
              </a:rPr>
              <a:t>	L’éducation catholique nous appelle à vivre la gratitude 	et d’être débordants d’action de grâce. Pour les pionniers 	de l’éducation catholique de langue française en 	Ontario qui ont vu à la création des huit conseils scolaires 	catholiques de langue française nous permettant 	aujourd’hui de cheminer ensemble dans la foi, prions.  </a:t>
            </a:r>
          </a:p>
          <a:p>
            <a:pPr fontAlgn="base"/>
            <a:endParaRPr lang="fr-CA" sz="2800">
              <a:latin typeface="Century Gothic" panose="020B0502020202020204" pitchFamily="34" charset="0"/>
            </a:endParaRPr>
          </a:p>
          <a:p>
            <a:pPr fontAlgn="base"/>
            <a:r>
              <a:rPr lang="fr-CA" sz="2800" b="1">
                <a:solidFill>
                  <a:schemeClr val="accent2">
                    <a:lumMod val="75000"/>
                  </a:schemeClr>
                </a:solidFill>
                <a:latin typeface="Century Gothic" panose="020B0502020202020204" pitchFamily="34" charset="0"/>
              </a:rPr>
              <a:t>	R. Seigneur, renouvelle en nous la joie de ton amour.</a:t>
            </a:r>
          </a:p>
          <a:p>
            <a:pPr fontAlgn="base"/>
            <a:endParaRPr lang="fr-CA" sz="2400"/>
          </a:p>
        </p:txBody>
      </p:sp>
    </p:spTree>
    <p:extLst>
      <p:ext uri="{BB962C8B-B14F-4D97-AF65-F5344CB8AC3E}">
        <p14:creationId xmlns:p14="http://schemas.microsoft.com/office/powerpoint/2010/main" val="42560579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4E7370BB-8B5A-4559-83D8-7A887F5F06D4}"/>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EE2BFE5F-AE36-46A7-A25A-09CAD0F7BABD}"/>
              </a:ext>
            </a:extLst>
          </p:cNvPr>
          <p:cNvSpPr txBox="1"/>
          <p:nvPr/>
        </p:nvSpPr>
        <p:spPr>
          <a:xfrm>
            <a:off x="158698" y="646146"/>
            <a:ext cx="11516905" cy="4770537"/>
          </a:xfrm>
          <a:prstGeom prst="rect">
            <a:avLst/>
          </a:prstGeom>
          <a:noFill/>
        </p:spPr>
        <p:txBody>
          <a:bodyPr wrap="square" rtlCol="0">
            <a:spAutoFit/>
          </a:bodyPr>
          <a:lstStyle/>
          <a:p>
            <a:pPr fontAlgn="base"/>
            <a:r>
              <a:rPr lang="fr-CA" sz="2800">
                <a:latin typeface="Century Gothic" panose="020B0502020202020204" pitchFamily="34" charset="0"/>
              </a:rPr>
              <a:t>	</a:t>
            </a:r>
          </a:p>
          <a:p>
            <a:pPr fontAlgn="base"/>
            <a:r>
              <a:rPr lang="fr-CA" sz="2800" b="1">
                <a:latin typeface="Century Gothic" panose="020B0502020202020204" pitchFamily="34" charset="0"/>
              </a:rPr>
              <a:t>	PRIÈRE UNIVERSELLE </a:t>
            </a:r>
          </a:p>
          <a:p>
            <a:pPr fontAlgn="base"/>
            <a:endParaRPr lang="fr-CA" sz="2800" b="1">
              <a:latin typeface="Century Gothic" panose="020B0502020202020204" pitchFamily="34" charset="0"/>
            </a:endParaRPr>
          </a:p>
          <a:p>
            <a:pPr fontAlgn="base"/>
            <a:r>
              <a:rPr lang="fr-CA" sz="2800" b="1">
                <a:latin typeface="Century Gothic" panose="020B0502020202020204" pitchFamily="34" charset="0"/>
              </a:rPr>
              <a:t>	</a:t>
            </a:r>
            <a:r>
              <a:rPr lang="fr-CA" sz="2800">
                <a:latin typeface="Century Gothic" panose="020B0502020202020204" pitchFamily="34" charset="0"/>
              </a:rPr>
              <a:t>L’éducation catholique sait nous guider sur le chemin du 	bonheur en partageant la Bonne Nouvelle. Pour que nous 	sachions vivre dans la joie qui vient du Christ en célébrant 	spontanément les succès et les joies des élèves et des 	adultes au sein de notre communauté scolaire, prions. </a:t>
            </a:r>
          </a:p>
          <a:p>
            <a:pPr fontAlgn="base"/>
            <a:endParaRPr lang="fr-CA" sz="2800">
              <a:latin typeface="Century Gothic" panose="020B0502020202020204" pitchFamily="34" charset="0"/>
            </a:endParaRPr>
          </a:p>
          <a:p>
            <a:pPr fontAlgn="base"/>
            <a:r>
              <a:rPr lang="fr-CA" sz="2800" b="1">
                <a:solidFill>
                  <a:schemeClr val="accent2">
                    <a:lumMod val="75000"/>
                  </a:schemeClr>
                </a:solidFill>
                <a:latin typeface="Century Gothic" panose="020B0502020202020204" pitchFamily="34" charset="0"/>
              </a:rPr>
              <a:t>	R. Seigneur, renouvelle en nous la joie de ton amour.</a:t>
            </a:r>
          </a:p>
          <a:p>
            <a:pPr fontAlgn="base"/>
            <a:endParaRPr lang="fr-CA" sz="2400">
              <a:latin typeface="+mj-lt"/>
            </a:endParaRPr>
          </a:p>
        </p:txBody>
      </p:sp>
    </p:spTree>
    <p:extLst>
      <p:ext uri="{BB962C8B-B14F-4D97-AF65-F5344CB8AC3E}">
        <p14:creationId xmlns:p14="http://schemas.microsoft.com/office/powerpoint/2010/main" val="3621824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Sous-titre 2">
            <a:extLst>
              <a:ext uri="{FF2B5EF4-FFF2-40B4-BE49-F238E27FC236}">
                <a16:creationId xmlns:a16="http://schemas.microsoft.com/office/drawing/2014/main" id="{ED412A80-1447-48D1-A694-83213CF09EAD}"/>
              </a:ext>
            </a:extLst>
          </p:cNvPr>
          <p:cNvSpPr txBox="1">
            <a:spLocks/>
          </p:cNvSpPr>
          <p:nvPr/>
        </p:nvSpPr>
        <p:spPr>
          <a:xfrm>
            <a:off x="68013" y="580911"/>
            <a:ext cx="12191695" cy="1217661"/>
          </a:xfrm>
          <a:prstGeom prst="rect">
            <a:avLst/>
          </a:prstGeom>
        </p:spPr>
        <p:txBody>
          <a:bodyPr vert="horz" lIns="91440" tIns="45720" rIns="91440" bIns="45720" rtlCol="0" anchor="b">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US" sz="4000" b="1"/>
          </a:p>
          <a:p>
            <a:pPr algn="l"/>
            <a:endParaRPr lang="en-US" sz="4000" b="1"/>
          </a:p>
          <a:p>
            <a:pPr algn="l"/>
            <a:r>
              <a:rPr lang="en-US" sz="4000" b="1">
                <a:latin typeface="Century Gothic" panose="020B0502020202020204" pitchFamily="34" charset="0"/>
              </a:rPr>
              <a:t>	</a:t>
            </a:r>
          </a:p>
          <a:p>
            <a:pPr algn="l"/>
            <a:endParaRPr lang="en-US" sz="4000" b="1">
              <a:latin typeface="Century Gothic" panose="020B0502020202020204" pitchFamily="34" charset="0"/>
            </a:endParaRPr>
          </a:p>
          <a:p>
            <a:pPr algn="l"/>
            <a:endParaRPr lang="fr-CA" sz="3200" b="1">
              <a:solidFill>
                <a:srgbClr val="000000"/>
              </a:solidFill>
            </a:endParaRPr>
          </a:p>
        </p:txBody>
      </p:sp>
      <p:sp>
        <p:nvSpPr>
          <p:cNvPr id="4" name="Rectangle 3">
            <a:extLst>
              <a:ext uri="{FF2B5EF4-FFF2-40B4-BE49-F238E27FC236}">
                <a16:creationId xmlns:a16="http://schemas.microsoft.com/office/drawing/2014/main" id="{9FF08197-6812-4B03-93C5-8CB88EBFDFC9}"/>
              </a:ext>
            </a:extLst>
          </p:cNvPr>
          <p:cNvSpPr/>
          <p:nvPr/>
        </p:nvSpPr>
        <p:spPr>
          <a:xfrm>
            <a:off x="0" y="748054"/>
            <a:ext cx="12083988" cy="3477875"/>
          </a:xfrm>
          <a:prstGeom prst="rect">
            <a:avLst/>
          </a:prstGeom>
          <a:noFill/>
        </p:spPr>
        <p:txBody>
          <a:bodyPr wrap="square" lIns="91440" tIns="45720" rIns="91440" bIns="45720">
            <a:spAutoFit/>
          </a:bodyPr>
          <a:lstStyle/>
          <a:p>
            <a:r>
              <a:rPr lang="en-US" sz="5400" b="1">
                <a:latin typeface="Century Gothic" panose="020B0502020202020204" pitchFamily="34" charset="0"/>
              </a:rPr>
              <a:t>	</a:t>
            </a:r>
            <a:r>
              <a:rPr lang="en-US" sz="2800" b="1">
                <a:latin typeface="Century Gothic" panose="020B0502020202020204" pitchFamily="34" charset="0"/>
              </a:rPr>
              <a:t>CHANT D’OFFERTOIRE</a:t>
            </a:r>
          </a:p>
          <a:p>
            <a:endParaRPr lang="en-US" sz="2800" b="1" cap="none" spc="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a:p>
            <a:r>
              <a:rPr lang="en-US" sz="2800" b="1">
                <a:ln w="0"/>
                <a:latin typeface="Century Gothic" panose="020B0502020202020204" pitchFamily="34" charset="0"/>
              </a:rPr>
              <a:t>	</a:t>
            </a:r>
            <a:r>
              <a:rPr lang="en-US" sz="2800" b="1" err="1">
                <a:ln w="0"/>
                <a:latin typeface="Century Gothic" panose="020B0502020202020204" pitchFamily="34" charset="0"/>
              </a:rPr>
              <a:t>Préparation</a:t>
            </a:r>
            <a:r>
              <a:rPr lang="en-US" sz="2800" b="1">
                <a:ln w="0"/>
                <a:latin typeface="Century Gothic" panose="020B0502020202020204" pitchFamily="34" charset="0"/>
              </a:rPr>
              <a:t> des dons</a:t>
            </a:r>
          </a:p>
          <a:p>
            <a:endParaRPr lang="en-US" sz="2800" b="1" cap="none" spc="0">
              <a:ln w="0"/>
              <a:solidFill>
                <a:schemeClr val="tx1"/>
              </a:solidFill>
              <a:effectLst>
                <a:outerShdw blurRad="38100" dist="19050" dir="2700000" algn="tl" rotWithShape="0">
                  <a:schemeClr val="dk1">
                    <a:alpha val="40000"/>
                  </a:schemeClr>
                </a:outerShdw>
              </a:effectLst>
              <a:latin typeface="Century Gothic" panose="020B0502020202020204" pitchFamily="34" charset="0"/>
            </a:endParaRPr>
          </a:p>
          <a:p>
            <a:r>
              <a:rPr lang="en-US" sz="2800" b="1">
                <a:ln w="0"/>
                <a:solidFill>
                  <a:schemeClr val="accent2">
                    <a:lumMod val="75000"/>
                  </a:schemeClr>
                </a:solidFill>
                <a:latin typeface="Century Gothic" panose="020B0502020202020204" pitchFamily="34" charset="0"/>
              </a:rPr>
              <a:t>	</a:t>
            </a:r>
            <a:r>
              <a:rPr lang="en-US" sz="2800" b="1" err="1">
                <a:ln w="0"/>
                <a:solidFill>
                  <a:schemeClr val="accent2">
                    <a:lumMod val="75000"/>
                  </a:schemeClr>
                </a:solidFill>
                <a:latin typeface="Century Gothic" panose="020B0502020202020204" pitchFamily="34" charset="0"/>
              </a:rPr>
              <a:t>Bénis</a:t>
            </a:r>
            <a:r>
              <a:rPr lang="en-US" sz="2800" b="1">
                <a:ln w="0"/>
                <a:solidFill>
                  <a:schemeClr val="accent2">
                    <a:lumMod val="75000"/>
                  </a:schemeClr>
                </a:solidFill>
                <a:latin typeface="Century Gothic" panose="020B0502020202020204" pitchFamily="34" charset="0"/>
              </a:rPr>
              <a:t> </a:t>
            </a:r>
            <a:r>
              <a:rPr lang="en-US" sz="2800" b="1" err="1">
                <a:ln w="0"/>
                <a:solidFill>
                  <a:schemeClr val="accent2">
                    <a:lumMod val="75000"/>
                  </a:schemeClr>
                </a:solidFill>
                <a:latin typeface="Century Gothic" panose="020B0502020202020204" pitchFamily="34" charset="0"/>
              </a:rPr>
              <a:t>soit</a:t>
            </a:r>
            <a:r>
              <a:rPr lang="en-US" sz="2800" b="1">
                <a:ln w="0"/>
                <a:solidFill>
                  <a:schemeClr val="accent2">
                    <a:lumMod val="75000"/>
                  </a:schemeClr>
                </a:solidFill>
                <a:latin typeface="Century Gothic" panose="020B0502020202020204" pitchFamily="34" charset="0"/>
              </a:rPr>
              <a:t> Dieu, </a:t>
            </a:r>
            <a:r>
              <a:rPr lang="en-US" sz="2800" b="1" err="1">
                <a:ln w="0"/>
                <a:solidFill>
                  <a:schemeClr val="accent2">
                    <a:lumMod val="75000"/>
                  </a:schemeClr>
                </a:solidFill>
                <a:latin typeface="Century Gothic" panose="020B0502020202020204" pitchFamily="34" charset="0"/>
              </a:rPr>
              <a:t>maintenant</a:t>
            </a:r>
            <a:r>
              <a:rPr lang="en-US" sz="2800" b="1">
                <a:ln w="0"/>
                <a:solidFill>
                  <a:schemeClr val="accent2">
                    <a:lumMod val="75000"/>
                  </a:schemeClr>
                </a:solidFill>
                <a:latin typeface="Century Gothic" panose="020B0502020202020204" pitchFamily="34" charset="0"/>
              </a:rPr>
              <a:t> et </a:t>
            </a:r>
            <a:r>
              <a:rPr lang="en-US" sz="2800" b="1" err="1">
                <a:ln w="0"/>
                <a:solidFill>
                  <a:schemeClr val="accent2">
                    <a:lumMod val="75000"/>
                  </a:schemeClr>
                </a:solidFill>
                <a:latin typeface="Century Gothic" panose="020B0502020202020204" pitchFamily="34" charset="0"/>
              </a:rPr>
              <a:t>toujours</a:t>
            </a:r>
            <a:r>
              <a:rPr lang="en-US" sz="2800" b="1">
                <a:ln w="0"/>
                <a:solidFill>
                  <a:schemeClr val="accent2">
                    <a:lumMod val="75000"/>
                  </a:schemeClr>
                </a:solidFill>
                <a:latin typeface="Century Gothic" panose="020B0502020202020204" pitchFamily="34" charset="0"/>
              </a:rPr>
              <a:t>! (2)</a:t>
            </a:r>
          </a:p>
          <a:p>
            <a:endParaRPr lang="fr-FR" sz="5400" b="0" cap="none" spc="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718619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87EA22C5-51F8-4D64-9107-4C075972DB1C}"/>
              </a:ext>
            </a:extLst>
          </p:cNvPr>
          <p:cNvSpPr txBox="1"/>
          <p:nvPr/>
        </p:nvSpPr>
        <p:spPr>
          <a:xfrm>
            <a:off x="0" y="536549"/>
            <a:ext cx="11705831" cy="6401753"/>
          </a:xfrm>
          <a:prstGeom prst="rect">
            <a:avLst/>
          </a:prstGeom>
          <a:noFill/>
        </p:spPr>
        <p:txBody>
          <a:bodyPr wrap="square" rtlCol="0">
            <a:spAutoFit/>
          </a:bodyPr>
          <a:lstStyle/>
          <a:p>
            <a:pPr fontAlgn="base"/>
            <a:r>
              <a:rPr lang="fr-CA" b="1"/>
              <a:t> 	</a:t>
            </a:r>
            <a:r>
              <a:rPr lang="fr-CA" sz="2800" b="1">
                <a:latin typeface="Century Gothic" panose="020B0502020202020204" pitchFamily="34" charset="0"/>
              </a:rPr>
              <a:t>PRIÈRE SUR LES OFFRANDES</a:t>
            </a:r>
          </a:p>
          <a:p>
            <a:pPr fontAlgn="base"/>
            <a:endParaRPr lang="fr-CA" sz="2800">
              <a:latin typeface="Century Gothic" panose="020B0502020202020204" pitchFamily="34" charset="0"/>
            </a:endParaRPr>
          </a:p>
          <a:p>
            <a:pPr fontAlgn="base"/>
            <a:r>
              <a:rPr lang="fr-CA" sz="2800">
                <a:latin typeface="Century Gothic" panose="020B0502020202020204" pitchFamily="34" charset="0"/>
              </a:rPr>
              <a:t>	Prions ensemble, au moment d’offrir le sacrifice de toute 	l’Église. </a:t>
            </a:r>
          </a:p>
          <a:p>
            <a:pPr fontAlgn="base"/>
            <a:r>
              <a:rPr lang="fr-CA" sz="2800" b="1">
                <a:solidFill>
                  <a:schemeClr val="accent2">
                    <a:lumMod val="75000"/>
                  </a:schemeClr>
                </a:solidFill>
                <a:latin typeface="Century Gothic" panose="020B0502020202020204" pitchFamily="34" charset="0"/>
              </a:rPr>
              <a:t>	R. Pour la gloire de Dieu et le salut du monde.</a:t>
            </a:r>
          </a:p>
          <a:p>
            <a:pPr fontAlgn="base"/>
            <a:endParaRPr lang="fr-CA" sz="2800" b="1">
              <a:solidFill>
                <a:schemeClr val="accent2">
                  <a:lumMod val="75000"/>
                </a:schemeClr>
              </a:solidFill>
              <a:latin typeface="Century Gothic" panose="020B0502020202020204" pitchFamily="34" charset="0"/>
            </a:endParaRPr>
          </a:p>
          <a:p>
            <a:pPr fontAlgn="base"/>
            <a:r>
              <a:rPr lang="fr-CA" sz="2800">
                <a:latin typeface="Century Gothic" panose="020B0502020202020204" pitchFamily="34" charset="0"/>
              </a:rPr>
              <a:t>	Dans ta bonté, Seigneur, </a:t>
            </a:r>
            <a:br>
              <a:rPr lang="fr-CA" sz="2800">
                <a:latin typeface="Century Gothic" panose="020B0502020202020204" pitchFamily="34" charset="0"/>
              </a:rPr>
            </a:br>
            <a:r>
              <a:rPr lang="fr-CA" sz="2800">
                <a:latin typeface="Century Gothic" panose="020B0502020202020204" pitchFamily="34" charset="0"/>
              </a:rPr>
              <a:t>	Sanctifie ces dons ; </a:t>
            </a:r>
            <a:br>
              <a:rPr lang="fr-CA" sz="2800">
                <a:latin typeface="Century Gothic" panose="020B0502020202020204" pitchFamily="34" charset="0"/>
              </a:rPr>
            </a:br>
            <a:r>
              <a:rPr lang="fr-CA" sz="2800">
                <a:latin typeface="Century Gothic" panose="020B0502020202020204" pitchFamily="34" charset="0"/>
              </a:rPr>
              <a:t>	Accepte le sacrifice spirituel de cette eucharistie, </a:t>
            </a:r>
            <a:br>
              <a:rPr lang="fr-CA" sz="2800">
                <a:latin typeface="Century Gothic" panose="020B0502020202020204" pitchFamily="34" charset="0"/>
              </a:rPr>
            </a:br>
            <a:r>
              <a:rPr lang="fr-CA" sz="2800">
                <a:latin typeface="Century Gothic" panose="020B0502020202020204" pitchFamily="34" charset="0"/>
              </a:rPr>
              <a:t>	Et fais de nous-mêmes  </a:t>
            </a:r>
            <a:br>
              <a:rPr lang="fr-CA" sz="2800">
                <a:latin typeface="Century Gothic" panose="020B0502020202020204" pitchFamily="34" charset="0"/>
              </a:rPr>
            </a:br>
            <a:r>
              <a:rPr lang="fr-CA" sz="2800">
                <a:latin typeface="Century Gothic" panose="020B0502020202020204" pitchFamily="34" charset="0"/>
              </a:rPr>
              <a:t>	Une éternelle offrande à ta gloire. </a:t>
            </a:r>
            <a:br>
              <a:rPr lang="fr-CA" sz="2800">
                <a:latin typeface="Century Gothic" panose="020B0502020202020204" pitchFamily="34" charset="0"/>
              </a:rPr>
            </a:br>
            <a:r>
              <a:rPr lang="fr-CA" sz="2800">
                <a:latin typeface="Century Gothic" panose="020B0502020202020204" pitchFamily="34" charset="0"/>
              </a:rPr>
              <a:t>	Par Jésus. </a:t>
            </a:r>
            <a:br>
              <a:rPr lang="fr-CA" sz="2800">
                <a:latin typeface="Century Gothic" panose="020B0502020202020204" pitchFamily="34" charset="0"/>
              </a:rPr>
            </a:br>
            <a:r>
              <a:rPr lang="fr-CA" sz="2800">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Amen.</a:t>
            </a:r>
          </a:p>
          <a:p>
            <a:pPr fontAlgn="base"/>
            <a:endParaRPr lang="fr-CA" sz="2800" b="1"/>
          </a:p>
          <a:p>
            <a:endParaRPr lang="fr-CA"/>
          </a:p>
        </p:txBody>
      </p:sp>
    </p:spTree>
    <p:extLst>
      <p:ext uri="{BB962C8B-B14F-4D97-AF65-F5344CB8AC3E}">
        <p14:creationId xmlns:p14="http://schemas.microsoft.com/office/powerpoint/2010/main" val="11988436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54158" y="0"/>
            <a:ext cx="12192000" cy="6857999"/>
          </a:xfrm>
          <a:prstGeom prst="rect">
            <a:avLst/>
          </a:prstGeom>
          <a:noFill/>
          <a:ln>
            <a:noFill/>
          </a:ln>
        </p:spPr>
      </p:pic>
      <p:sp>
        <p:nvSpPr>
          <p:cNvPr id="3" name="Titre 1">
            <a:extLst>
              <a:ext uri="{FF2B5EF4-FFF2-40B4-BE49-F238E27FC236}">
                <a16:creationId xmlns:a16="http://schemas.microsoft.com/office/drawing/2014/main" id="{A0AE605B-3E64-4D87-B45C-DF823A894EF7}"/>
              </a:ext>
            </a:extLst>
          </p:cNvPr>
          <p:cNvSpPr txBox="1">
            <a:spLocks/>
          </p:cNvSpPr>
          <p:nvPr/>
        </p:nvSpPr>
        <p:spPr>
          <a:xfrm>
            <a:off x="81239" y="1113308"/>
            <a:ext cx="12083682" cy="5242625"/>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2800" b="1">
                <a:latin typeface="Century Gothic" panose="020B0502020202020204" pitchFamily="34" charset="0"/>
              </a:rPr>
              <a:t>	PRIÈRE EUCHARISTIQUE</a:t>
            </a:r>
          </a:p>
          <a:p>
            <a:pPr algn="l" fontAlgn="base"/>
            <a:endParaRPr lang="fr-CA" sz="2800" b="1">
              <a:latin typeface="Century Gothic" panose="020B0502020202020204" pitchFamily="34" charset="0"/>
            </a:endParaRPr>
          </a:p>
          <a:p>
            <a:pPr algn="l" fontAlgn="base"/>
            <a:r>
              <a:rPr lang="fr-CA" sz="2800">
                <a:latin typeface="Century Gothic" panose="020B0502020202020204" pitchFamily="34" charset="0"/>
              </a:rPr>
              <a:t>	Le Seigneur soit avec vous. </a:t>
            </a:r>
            <a:br>
              <a:rPr lang="fr-CA" sz="2800" b="1">
                <a:latin typeface="Century Gothic" panose="020B0502020202020204" pitchFamily="34" charset="0"/>
              </a:rPr>
            </a:br>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Et avec votre esprit.</a:t>
            </a:r>
            <a:r>
              <a:rPr lang="fr-CA" sz="2800" b="1">
                <a:latin typeface="Century Gothic" panose="020B0502020202020204" pitchFamily="34" charset="0"/>
              </a:rPr>
              <a:t> </a:t>
            </a:r>
            <a:br>
              <a:rPr lang="fr-CA" sz="2800" b="1">
                <a:latin typeface="Century Gothic" panose="020B0502020202020204" pitchFamily="34" charset="0"/>
              </a:rPr>
            </a:br>
            <a:br>
              <a:rPr lang="fr-CA" sz="2800" b="1">
                <a:latin typeface="Century Gothic" panose="020B0502020202020204" pitchFamily="34" charset="0"/>
              </a:rPr>
            </a:br>
            <a:r>
              <a:rPr lang="fr-CA" sz="2800" b="1">
                <a:latin typeface="Century Gothic" panose="020B0502020202020204" pitchFamily="34" charset="0"/>
              </a:rPr>
              <a:t>	</a:t>
            </a:r>
            <a:r>
              <a:rPr lang="fr-CA" sz="2800">
                <a:latin typeface="Century Gothic" panose="020B0502020202020204" pitchFamily="34" charset="0"/>
              </a:rPr>
              <a:t>Élevons notre cœur. </a:t>
            </a:r>
            <a:br>
              <a:rPr lang="fr-CA" sz="2800" b="1">
                <a:latin typeface="Century Gothic" panose="020B0502020202020204" pitchFamily="34" charset="0"/>
              </a:rPr>
            </a:br>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Nous le tournons vers le Seigneur.</a:t>
            </a:r>
            <a:r>
              <a:rPr lang="fr-CA" sz="2800" b="1">
                <a:latin typeface="Century Gothic" panose="020B0502020202020204" pitchFamily="34" charset="0"/>
              </a:rPr>
              <a:t>  </a:t>
            </a:r>
            <a:br>
              <a:rPr lang="fr-CA" sz="2800" b="1">
                <a:latin typeface="Century Gothic" panose="020B0502020202020204" pitchFamily="34" charset="0"/>
              </a:rPr>
            </a:br>
            <a:br>
              <a:rPr lang="fr-CA" sz="2800" b="1">
                <a:latin typeface="Century Gothic" panose="020B0502020202020204" pitchFamily="34" charset="0"/>
              </a:rPr>
            </a:br>
            <a:r>
              <a:rPr lang="fr-CA" sz="2800" b="1">
                <a:latin typeface="Century Gothic" panose="020B0502020202020204" pitchFamily="34" charset="0"/>
              </a:rPr>
              <a:t>	</a:t>
            </a:r>
            <a:r>
              <a:rPr lang="fr-CA" sz="2800">
                <a:latin typeface="Century Gothic" panose="020B0502020202020204" pitchFamily="34" charset="0"/>
              </a:rPr>
              <a:t>Rendons grâce au Seigneur notre Dieu. </a:t>
            </a:r>
            <a:br>
              <a:rPr lang="fr-CA" sz="2800" b="1">
                <a:latin typeface="Century Gothic" panose="020B0502020202020204" pitchFamily="34" charset="0"/>
              </a:rPr>
            </a:br>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Cela est juste et bon.</a:t>
            </a:r>
            <a:r>
              <a:rPr lang="fr-CA" sz="2800">
                <a:solidFill>
                  <a:schemeClr val="accent2">
                    <a:lumMod val="75000"/>
                  </a:schemeClr>
                </a:solidFill>
                <a:latin typeface="Century Gothic" panose="020B0502020202020204" pitchFamily="34" charset="0"/>
              </a:rPr>
              <a:t> </a:t>
            </a:r>
          </a:p>
        </p:txBody>
      </p:sp>
    </p:spTree>
    <p:extLst>
      <p:ext uri="{BB962C8B-B14F-4D97-AF65-F5344CB8AC3E}">
        <p14:creationId xmlns:p14="http://schemas.microsoft.com/office/powerpoint/2010/main" val="40260654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pic>
        <p:nvPicPr>
          <p:cNvPr id="3" name="Image 3">
            <a:extLst>
              <a:ext uri="{FF2B5EF4-FFF2-40B4-BE49-F238E27FC236}">
                <a16:creationId xmlns:a16="http://schemas.microsoft.com/office/drawing/2014/main" id="{48ACBF41-E72D-40B2-9F26-35FE4E861533}"/>
              </a:ext>
            </a:extLst>
          </p:cNvPr>
          <p:cNvPicPr>
            <a:picLocks noChangeAspect="1"/>
          </p:cNvPicPr>
          <p:nvPr/>
        </p:nvPicPr>
        <p:blipFill>
          <a:blip r:embed="rId4"/>
          <a:stretch>
            <a:fillRect/>
          </a:stretch>
        </p:blipFill>
        <p:spPr>
          <a:xfrm>
            <a:off x="0" y="1113308"/>
            <a:ext cx="12192000" cy="2194560"/>
          </a:xfrm>
          <a:prstGeom prst="rect">
            <a:avLst/>
          </a:prstGeom>
        </p:spPr>
      </p:pic>
    </p:spTree>
    <p:extLst>
      <p:ext uri="{BB962C8B-B14F-4D97-AF65-F5344CB8AC3E}">
        <p14:creationId xmlns:p14="http://schemas.microsoft.com/office/powerpoint/2010/main" val="6110798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Titre 1">
            <a:extLst>
              <a:ext uri="{FF2B5EF4-FFF2-40B4-BE49-F238E27FC236}">
                <a16:creationId xmlns:a16="http://schemas.microsoft.com/office/drawing/2014/main" id="{6702B062-3BEC-498C-895D-F5D8AFB76BE3}"/>
              </a:ext>
            </a:extLst>
          </p:cNvPr>
          <p:cNvSpPr txBox="1">
            <a:spLocks/>
          </p:cNvSpPr>
          <p:nvPr/>
        </p:nvSpPr>
        <p:spPr>
          <a:xfrm>
            <a:off x="35266" y="1113308"/>
            <a:ext cx="12121468" cy="4234245"/>
          </a:xfrm>
          <a:prstGeom prst="rect">
            <a:avLst/>
          </a:prstGeom>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r>
              <a:rPr lang="fr-CA" sz="2800">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Saint ! Saint ! Saint, le Seigneur, Dieu de l’univers ! </a:t>
            </a:r>
            <a:br>
              <a:rPr lang="fr-CA" sz="2800" b="1">
                <a:solidFill>
                  <a:schemeClr val="accent2">
                    <a:lumMod val="75000"/>
                  </a:schemeClr>
                </a:solidFill>
                <a:latin typeface="Century Gothic" panose="020B0502020202020204" pitchFamily="34" charset="0"/>
              </a:rPr>
            </a:br>
            <a:r>
              <a:rPr lang="fr-CA" sz="2800" b="1">
                <a:solidFill>
                  <a:schemeClr val="accent2">
                    <a:lumMod val="75000"/>
                  </a:schemeClr>
                </a:solidFill>
                <a:latin typeface="Century Gothic" panose="020B0502020202020204" pitchFamily="34" charset="0"/>
              </a:rPr>
              <a:t>	Le ciel et la terre sont remplis de ta gloire. </a:t>
            </a:r>
            <a:br>
              <a:rPr lang="fr-CA" sz="2800" b="1">
                <a:solidFill>
                  <a:schemeClr val="accent2">
                    <a:lumMod val="75000"/>
                  </a:schemeClr>
                </a:solidFill>
                <a:latin typeface="Century Gothic" panose="020B0502020202020204" pitchFamily="34" charset="0"/>
              </a:rPr>
            </a:br>
            <a:r>
              <a:rPr lang="fr-CA" sz="2800" b="1">
                <a:solidFill>
                  <a:schemeClr val="accent2">
                    <a:lumMod val="75000"/>
                  </a:schemeClr>
                </a:solidFill>
                <a:latin typeface="Century Gothic" panose="020B0502020202020204" pitchFamily="34" charset="0"/>
              </a:rPr>
              <a:t>	Hosanna au plus haut des cieux. </a:t>
            </a:r>
            <a:br>
              <a:rPr lang="fr-CA" sz="2800" b="1">
                <a:solidFill>
                  <a:schemeClr val="accent2">
                    <a:lumMod val="75000"/>
                  </a:schemeClr>
                </a:solidFill>
                <a:latin typeface="Century Gothic" panose="020B0502020202020204" pitchFamily="34" charset="0"/>
              </a:rPr>
            </a:br>
            <a:r>
              <a:rPr lang="fr-CA" sz="2800" b="1">
                <a:solidFill>
                  <a:schemeClr val="accent2">
                    <a:lumMod val="75000"/>
                  </a:schemeClr>
                </a:solidFill>
                <a:latin typeface="Century Gothic" panose="020B0502020202020204" pitchFamily="34" charset="0"/>
              </a:rPr>
              <a:t>      	Béni soit celui qui vient au nom du Seigneur. </a:t>
            </a:r>
            <a:br>
              <a:rPr lang="fr-CA" sz="2800" b="1">
                <a:solidFill>
                  <a:schemeClr val="accent2">
                    <a:lumMod val="75000"/>
                  </a:schemeClr>
                </a:solidFill>
                <a:latin typeface="Century Gothic" panose="020B0502020202020204" pitchFamily="34" charset="0"/>
              </a:rPr>
            </a:br>
            <a:r>
              <a:rPr lang="fr-CA" sz="2800" b="1">
                <a:solidFill>
                  <a:schemeClr val="accent2">
                    <a:lumMod val="75000"/>
                  </a:schemeClr>
                </a:solidFill>
                <a:latin typeface="Century Gothic" panose="020B0502020202020204" pitchFamily="34" charset="0"/>
              </a:rPr>
              <a:t>       	Hosanna au plus haut des cieux.</a:t>
            </a:r>
          </a:p>
        </p:txBody>
      </p:sp>
    </p:spTree>
    <p:extLst>
      <p:ext uri="{BB962C8B-B14F-4D97-AF65-F5344CB8AC3E}">
        <p14:creationId xmlns:p14="http://schemas.microsoft.com/office/powerpoint/2010/main" val="33880136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4" name="Rectangle 3">
            <a:extLst>
              <a:ext uri="{FF2B5EF4-FFF2-40B4-BE49-F238E27FC236}">
                <a16:creationId xmlns:a16="http://schemas.microsoft.com/office/drawing/2014/main" id="{B896F13D-84BD-4F71-9552-AFF8CAEC1CBF}"/>
              </a:ext>
            </a:extLst>
          </p:cNvPr>
          <p:cNvSpPr/>
          <p:nvPr/>
        </p:nvSpPr>
        <p:spPr>
          <a:xfrm>
            <a:off x="68013" y="210874"/>
            <a:ext cx="11796514" cy="3108543"/>
          </a:xfrm>
          <a:prstGeom prst="rect">
            <a:avLst/>
          </a:prstGeom>
        </p:spPr>
        <p:txBody>
          <a:bodyPr wrap="square">
            <a:spAutoFit/>
          </a:bodyPr>
          <a:lstStyle/>
          <a:p>
            <a:r>
              <a:rPr lang="fr-CA" sz="2800">
                <a:latin typeface="Century Gothic" panose="020B0502020202020204" pitchFamily="34" charset="0"/>
              </a:rPr>
              <a:t>	</a:t>
            </a:r>
            <a:endParaRPr lang="fr-CA" sz="2800" b="1">
              <a:latin typeface="Century Gothic" panose="020B0502020202020204" pitchFamily="34" charset="0"/>
            </a:endParaRPr>
          </a:p>
          <a:p>
            <a:pPr lvl="0" eaLnBrk="0" fontAlgn="base" hangingPunct="0">
              <a:spcBef>
                <a:spcPct val="0"/>
              </a:spcBef>
              <a:spcAft>
                <a:spcPct val="0"/>
              </a:spcAft>
            </a:pPr>
            <a:endParaRPr lang="fr-FR" altLang="fr-FR" sz="2800">
              <a:latin typeface="Century Gothic" panose="020B0502020202020204" pitchFamily="34" charset="0"/>
              <a:cs typeface="Segoe UI" panose="020B0502040204020203" pitchFamily="34" charset="0"/>
            </a:endParaRPr>
          </a:p>
          <a:p>
            <a:pPr lvl="0" eaLnBrk="0" fontAlgn="base" hangingPunct="0">
              <a:spcBef>
                <a:spcPct val="0"/>
              </a:spcBef>
              <a:spcAft>
                <a:spcPct val="0"/>
              </a:spcAft>
            </a:pPr>
            <a:r>
              <a:rPr lang="fr-FR" altLang="fr-FR" sz="2800">
                <a:latin typeface="Century Gothic" panose="020B0502020202020204" pitchFamily="34" charset="0"/>
                <a:cs typeface="Segoe UI" panose="020B0502040204020203" pitchFamily="34" charset="0"/>
              </a:rPr>
              <a:t>	Il est grand le mystère de la foi. </a:t>
            </a:r>
            <a:endParaRPr lang="fr-FR" altLang="fr-FR" sz="2800">
              <a:latin typeface="Century Gothic" panose="020B0502020202020204" pitchFamily="34" charset="0"/>
            </a:endParaRPr>
          </a:p>
          <a:p>
            <a:pPr lvl="0" eaLnBrk="0" fontAlgn="base" hangingPunct="0">
              <a:spcBef>
                <a:spcPct val="0"/>
              </a:spcBef>
              <a:spcAft>
                <a:spcPct val="0"/>
              </a:spcAft>
            </a:pPr>
            <a:r>
              <a:rPr lang="fr-FR" altLang="fr-FR" sz="2800">
                <a:latin typeface="Century Gothic" panose="020B0502020202020204" pitchFamily="34" charset="0"/>
                <a:cs typeface="Segoe UI" panose="020B0502040204020203" pitchFamily="34" charset="0"/>
              </a:rPr>
              <a:t> </a:t>
            </a:r>
            <a:endParaRPr lang="fr-FR" altLang="fr-FR" sz="2800">
              <a:latin typeface="Century Gothic" panose="020B0502020202020204" pitchFamily="34" charset="0"/>
            </a:endParaRPr>
          </a:p>
          <a:p>
            <a:pPr lvl="0" eaLnBrk="0" fontAlgn="base" hangingPunct="0">
              <a:spcBef>
                <a:spcPct val="0"/>
              </a:spcBef>
              <a:spcAft>
                <a:spcPct val="0"/>
              </a:spcAft>
            </a:pPr>
            <a:r>
              <a:rPr lang="fr-FR" altLang="fr-FR" sz="2800" b="1">
                <a:latin typeface="Century Gothic" panose="020B0502020202020204" pitchFamily="34" charset="0"/>
                <a:cs typeface="Segoe UI" panose="020B0502040204020203" pitchFamily="34" charset="0"/>
              </a:rPr>
              <a:t>	</a:t>
            </a:r>
            <a:r>
              <a:rPr lang="fr-FR" altLang="fr-FR" sz="2800" b="1">
                <a:solidFill>
                  <a:schemeClr val="accent2">
                    <a:lumMod val="75000"/>
                  </a:schemeClr>
                </a:solidFill>
                <a:latin typeface="Century Gothic" panose="020B0502020202020204" pitchFamily="34" charset="0"/>
                <a:cs typeface="Segoe UI" panose="020B0502040204020203" pitchFamily="34" charset="0"/>
              </a:rPr>
              <a:t>R. Nous proclamons ta mort, Seigneur Jésus, </a:t>
            </a:r>
            <a:endParaRPr lang="fr-FR" altLang="fr-FR" sz="2800" b="1">
              <a:solidFill>
                <a:schemeClr val="accent2">
                  <a:lumMod val="75000"/>
                </a:schemeClr>
              </a:solidFill>
              <a:latin typeface="Century Gothic" panose="020B0502020202020204" pitchFamily="34" charset="0"/>
            </a:endParaRPr>
          </a:p>
          <a:p>
            <a:pPr lvl="0" eaLnBrk="0" fontAlgn="base" hangingPunct="0">
              <a:spcBef>
                <a:spcPct val="0"/>
              </a:spcBef>
              <a:spcAft>
                <a:spcPct val="0"/>
              </a:spcAft>
            </a:pPr>
            <a:r>
              <a:rPr lang="fr-FR" altLang="fr-FR" sz="2800" b="1">
                <a:solidFill>
                  <a:schemeClr val="accent2">
                    <a:lumMod val="75000"/>
                  </a:schemeClr>
                </a:solidFill>
                <a:latin typeface="Century Gothic" panose="020B0502020202020204" pitchFamily="34" charset="0"/>
                <a:cs typeface="Segoe UI" panose="020B0502040204020203" pitchFamily="34" charset="0"/>
              </a:rPr>
              <a:t>	nous célébrons ta résurrection, </a:t>
            </a:r>
            <a:endParaRPr lang="fr-FR" altLang="fr-FR" sz="2800" b="1">
              <a:solidFill>
                <a:schemeClr val="accent2">
                  <a:lumMod val="75000"/>
                </a:schemeClr>
              </a:solidFill>
              <a:latin typeface="Century Gothic" panose="020B0502020202020204" pitchFamily="34" charset="0"/>
            </a:endParaRPr>
          </a:p>
          <a:p>
            <a:pPr lvl="0" eaLnBrk="0" fontAlgn="base" hangingPunct="0">
              <a:spcBef>
                <a:spcPct val="0"/>
              </a:spcBef>
              <a:spcAft>
                <a:spcPct val="0"/>
              </a:spcAft>
            </a:pPr>
            <a:r>
              <a:rPr lang="fr-FR" altLang="fr-FR" sz="2800" b="1">
                <a:solidFill>
                  <a:schemeClr val="accent2">
                    <a:lumMod val="75000"/>
                  </a:schemeClr>
                </a:solidFill>
                <a:latin typeface="Century Gothic" panose="020B0502020202020204" pitchFamily="34" charset="0"/>
                <a:cs typeface="Segoe UI" panose="020B0502040204020203" pitchFamily="34" charset="0"/>
              </a:rPr>
              <a:t> 	nous attendons ta venue dans la gloire.</a:t>
            </a:r>
            <a:endParaRPr lang="fr-FR" altLang="fr-FR" sz="2800" b="1">
              <a:solidFill>
                <a:schemeClr val="accent2">
                  <a:lumMod val="75000"/>
                </a:schemeClr>
              </a:solidFill>
              <a:latin typeface="Century Gothic" panose="020B0502020202020204" pitchFamily="34" charset="0"/>
            </a:endParaRPr>
          </a:p>
        </p:txBody>
      </p:sp>
      <p:pic>
        <p:nvPicPr>
          <p:cNvPr id="5" name="Image 4" descr="Une image contenant ciel, terrain, extérieur, plage&#10;&#10;Description générée automatiquement">
            <a:extLst>
              <a:ext uri="{FF2B5EF4-FFF2-40B4-BE49-F238E27FC236}">
                <a16:creationId xmlns:a16="http://schemas.microsoft.com/office/drawing/2014/main" id="{FE60E1C8-2585-43EE-B342-05099BB4AF81}"/>
              </a:ext>
            </a:extLst>
          </p:cNvPr>
          <p:cNvPicPr>
            <a:picLocks noChangeAspect="1"/>
          </p:cNvPicPr>
          <p:nvPr/>
        </p:nvPicPr>
        <p:blipFill rotWithShape="1">
          <a:blip r:embed="rId4">
            <a:alphaModFix/>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r="-2" b="20476"/>
          <a:stretch/>
        </p:blipFill>
        <p:spPr>
          <a:xfrm>
            <a:off x="5744293" y="3165949"/>
            <a:ext cx="6447707" cy="3845519"/>
          </a:xfrm>
          <a:prstGeom prst="rect">
            <a:avLst/>
          </a:prstGeom>
          <a:effectLst>
            <a:softEdge rad="533400"/>
          </a:effectLst>
        </p:spPr>
      </p:pic>
      <p:sp>
        <p:nvSpPr>
          <p:cNvPr id="6" name="ZoneTexte 5">
            <a:extLst>
              <a:ext uri="{FF2B5EF4-FFF2-40B4-BE49-F238E27FC236}">
                <a16:creationId xmlns:a16="http://schemas.microsoft.com/office/drawing/2014/main" id="{BFDD173D-E83E-46C4-BB60-18F559DD90F7}"/>
              </a:ext>
            </a:extLst>
          </p:cNvPr>
          <p:cNvSpPr txBox="1"/>
          <p:nvPr/>
        </p:nvSpPr>
        <p:spPr>
          <a:xfrm>
            <a:off x="8554114" y="6447071"/>
            <a:ext cx="2690159" cy="200055"/>
          </a:xfrm>
          <a:prstGeom prst="rect">
            <a:avLst/>
          </a:prstGeom>
          <a:noFill/>
        </p:spPr>
        <p:txBody>
          <a:bodyPr wrap="none" rtlCol="0">
            <a:spAutoFit/>
          </a:bodyPr>
          <a:lstStyle/>
          <a:p>
            <a:pPr algn="r">
              <a:spcAft>
                <a:spcPts val="600"/>
              </a:spcAft>
            </a:pPr>
            <a:r>
              <a:rPr lang="fr-CA" sz="700">
                <a:hlinkClick r:id="rId6" tooltip="http://shivaisme-cachemire.blogspot.com/2014/12/dieu-seul.html">
                  <a:extLst>
                    <a:ext uri="{A12FA001-AC4F-418D-AE19-62706E023703}">
                      <ahyp:hlinkClr xmlns:ahyp="http://schemas.microsoft.com/office/drawing/2018/hyperlinkcolor" val="tx"/>
                    </a:ext>
                  </a:extLst>
                </a:hlinkClick>
              </a:rPr>
              <a:t>Cette photo</a:t>
            </a:r>
            <a:r>
              <a:rPr lang="fr-CA" sz="700"/>
              <a:t> par Auteur inconnu est soumis à la licence </a:t>
            </a:r>
            <a:r>
              <a:rPr lang="fr-CA" sz="700">
                <a:hlinkClick r:id="rId7" tooltip="https://creativecommons.org/licenses/by-nc-nd/3.0/">
                  <a:extLst>
                    <a:ext uri="{A12FA001-AC4F-418D-AE19-62706E023703}">
                      <ahyp:hlinkClr xmlns:ahyp="http://schemas.microsoft.com/office/drawing/2018/hyperlinkcolor" val="tx"/>
                    </a:ext>
                  </a:extLst>
                </a:hlinkClick>
              </a:rPr>
              <a:t>CC BY-NC-ND</a:t>
            </a:r>
            <a:endParaRPr lang="fr-CA" sz="700"/>
          </a:p>
        </p:txBody>
      </p:sp>
    </p:spTree>
    <p:extLst>
      <p:ext uri="{BB962C8B-B14F-4D97-AF65-F5344CB8AC3E}">
        <p14:creationId xmlns:p14="http://schemas.microsoft.com/office/powerpoint/2010/main" val="21147287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19EF38F5-BFDD-462D-9DBA-6DC4FE09E88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ln>
            <a:noFill/>
          </a:ln>
        </p:spPr>
      </p:pic>
      <p:sp>
        <p:nvSpPr>
          <p:cNvPr id="4" name="Rectangle 3">
            <a:extLst>
              <a:ext uri="{FF2B5EF4-FFF2-40B4-BE49-F238E27FC236}">
                <a16:creationId xmlns:a16="http://schemas.microsoft.com/office/drawing/2014/main" id="{41A44057-5229-453F-8255-33CD980C80E6}"/>
              </a:ext>
            </a:extLst>
          </p:cNvPr>
          <p:cNvSpPr/>
          <p:nvPr/>
        </p:nvSpPr>
        <p:spPr>
          <a:xfrm>
            <a:off x="0" y="1113308"/>
            <a:ext cx="12192000" cy="4832092"/>
          </a:xfrm>
          <a:prstGeom prst="rect">
            <a:avLst/>
          </a:prstGeom>
        </p:spPr>
        <p:txBody>
          <a:bodyPr wrap="square">
            <a:spAutoFit/>
          </a:bodyPr>
          <a:lstStyle/>
          <a:p>
            <a:r>
              <a:rPr lang="fr-CA" sz="2800">
                <a:latin typeface="Century Gothic" panose="020B0502020202020204" pitchFamily="34" charset="0"/>
              </a:rPr>
              <a:t>	</a:t>
            </a:r>
            <a:r>
              <a:rPr lang="fr-CA" sz="2800" b="1">
                <a:latin typeface="Century Gothic" panose="020B0502020202020204" pitchFamily="34" charset="0"/>
              </a:rPr>
              <a:t>NOTRE PÈRE</a:t>
            </a:r>
          </a:p>
          <a:p>
            <a:endParaRPr lang="fr-CA" sz="2800">
              <a:latin typeface="Century Gothic" panose="020B0502020202020204" pitchFamily="34" charset="0"/>
            </a:endParaRPr>
          </a:p>
          <a:p>
            <a:r>
              <a:rPr lang="fr-CA" sz="2800">
                <a:latin typeface="Century Gothic" panose="020B0502020202020204" pitchFamily="34" charset="0"/>
              </a:rPr>
              <a:t>	Notre Père, qui es aux cieux, </a:t>
            </a:r>
            <a:br>
              <a:rPr lang="fr-CA" sz="2800">
                <a:latin typeface="Century Gothic" panose="020B0502020202020204" pitchFamily="34" charset="0"/>
              </a:rPr>
            </a:br>
            <a:r>
              <a:rPr lang="fr-CA" sz="2800">
                <a:latin typeface="Century Gothic" panose="020B0502020202020204" pitchFamily="34" charset="0"/>
              </a:rPr>
              <a:t>	que ton nom soit sanctifié, </a:t>
            </a:r>
            <a:br>
              <a:rPr lang="fr-CA" sz="2800">
                <a:latin typeface="Century Gothic" panose="020B0502020202020204" pitchFamily="34" charset="0"/>
              </a:rPr>
            </a:br>
            <a:r>
              <a:rPr lang="fr-CA" sz="2800">
                <a:latin typeface="Century Gothic" panose="020B0502020202020204" pitchFamily="34" charset="0"/>
              </a:rPr>
              <a:t>	que ton règne vienne, </a:t>
            </a:r>
            <a:br>
              <a:rPr lang="fr-CA" sz="2800">
                <a:latin typeface="Century Gothic" panose="020B0502020202020204" pitchFamily="34" charset="0"/>
              </a:rPr>
            </a:br>
            <a:r>
              <a:rPr lang="fr-CA" sz="2800">
                <a:latin typeface="Century Gothic" panose="020B0502020202020204" pitchFamily="34" charset="0"/>
              </a:rPr>
              <a:t>	que ta volonté soit faite sur la terre comme au ciel. </a:t>
            </a:r>
            <a:br>
              <a:rPr lang="fr-CA" sz="2800">
                <a:latin typeface="Century Gothic" panose="020B0502020202020204" pitchFamily="34" charset="0"/>
              </a:rPr>
            </a:br>
            <a:r>
              <a:rPr lang="fr-CA" sz="2800">
                <a:latin typeface="Century Gothic" panose="020B0502020202020204" pitchFamily="34" charset="0"/>
              </a:rPr>
              <a:t>	Donne-nous aujourd’hui notre pain de ce jour. </a:t>
            </a:r>
            <a:br>
              <a:rPr lang="fr-CA" sz="2800">
                <a:latin typeface="Century Gothic" panose="020B0502020202020204" pitchFamily="34" charset="0"/>
              </a:rPr>
            </a:br>
            <a:r>
              <a:rPr lang="fr-CA" sz="2800">
                <a:latin typeface="Century Gothic" panose="020B0502020202020204" pitchFamily="34" charset="0"/>
              </a:rPr>
              <a:t>	Pardonne-nous nos offenses, </a:t>
            </a:r>
            <a:br>
              <a:rPr lang="fr-CA" sz="2800">
                <a:latin typeface="Century Gothic" panose="020B0502020202020204" pitchFamily="34" charset="0"/>
              </a:rPr>
            </a:br>
            <a:r>
              <a:rPr lang="fr-CA" sz="2800">
                <a:latin typeface="Century Gothic" panose="020B0502020202020204" pitchFamily="34" charset="0"/>
              </a:rPr>
              <a:t>	comme nous pardonnons aussi à ceux qui nous ont offensés. </a:t>
            </a:r>
            <a:br>
              <a:rPr lang="fr-CA" sz="2800">
                <a:latin typeface="Century Gothic" panose="020B0502020202020204" pitchFamily="34" charset="0"/>
              </a:rPr>
            </a:br>
            <a:r>
              <a:rPr lang="fr-CA" sz="2800">
                <a:latin typeface="Century Gothic" panose="020B0502020202020204" pitchFamily="34" charset="0"/>
              </a:rPr>
              <a:t>	Et ne nous laisse pas entrer en tentation </a:t>
            </a:r>
            <a:br>
              <a:rPr lang="fr-CA" sz="2800">
                <a:latin typeface="Century Gothic" panose="020B0502020202020204" pitchFamily="34" charset="0"/>
              </a:rPr>
            </a:br>
            <a:r>
              <a:rPr lang="fr-CA" sz="2800">
                <a:latin typeface="Century Gothic" panose="020B0502020202020204" pitchFamily="34" charset="0"/>
              </a:rPr>
              <a:t>	mais délivre-nous du Mal.</a:t>
            </a:r>
          </a:p>
        </p:txBody>
      </p:sp>
    </p:spTree>
    <p:extLst>
      <p:ext uri="{BB962C8B-B14F-4D97-AF65-F5344CB8AC3E}">
        <p14:creationId xmlns:p14="http://schemas.microsoft.com/office/powerpoint/2010/main" val="27652846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FF6FABBE-EA5F-46BC-B215-68C3A642BC74}"/>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4" name="Rectangle 3">
            <a:extLst>
              <a:ext uri="{FF2B5EF4-FFF2-40B4-BE49-F238E27FC236}">
                <a16:creationId xmlns:a16="http://schemas.microsoft.com/office/drawing/2014/main" id="{71B0528A-DF63-4334-8FD0-8E50D4EBA7C1}"/>
              </a:ext>
            </a:extLst>
          </p:cNvPr>
          <p:cNvSpPr/>
          <p:nvPr/>
        </p:nvSpPr>
        <p:spPr>
          <a:xfrm>
            <a:off x="0" y="1003128"/>
            <a:ext cx="11609294" cy="4401205"/>
          </a:xfrm>
          <a:prstGeom prst="rect">
            <a:avLst/>
          </a:prstGeom>
        </p:spPr>
        <p:txBody>
          <a:bodyPr wrap="square">
            <a:spAutoFit/>
          </a:bodyPr>
          <a:lstStyle/>
          <a:p>
            <a:pPr lvl="1"/>
            <a:r>
              <a:rPr lang="fr-CA" sz="2800">
                <a:latin typeface="Century Gothic" panose="020B0502020202020204" pitchFamily="34" charset="0"/>
              </a:rPr>
              <a:t>	</a:t>
            </a:r>
            <a:r>
              <a:rPr lang="fr-CA" sz="2800" b="1">
                <a:latin typeface="Century Gothic" panose="020B0502020202020204" pitchFamily="34" charset="0"/>
              </a:rPr>
              <a:t>FRACTION DU PAIN</a:t>
            </a:r>
          </a:p>
          <a:p>
            <a:endParaRPr lang="fr-CA" sz="2800">
              <a:latin typeface="Century Gothic" panose="020B0502020202020204" pitchFamily="34" charset="0"/>
            </a:endParaRPr>
          </a:p>
          <a:p>
            <a:r>
              <a:rPr lang="fr-CA" sz="2800">
                <a:latin typeface="Century Gothic" panose="020B0502020202020204" pitchFamily="34" charset="0"/>
              </a:rPr>
              <a:t>	Agneau de Dieu, qui enlèves le péché du monde, prends 	pitié de nous.  </a:t>
            </a:r>
          </a:p>
          <a:p>
            <a:endParaRPr lang="fr-CA" sz="2800">
              <a:latin typeface="Century Gothic" panose="020B0502020202020204" pitchFamily="34" charset="0"/>
            </a:endParaRPr>
          </a:p>
          <a:p>
            <a:r>
              <a:rPr lang="fr-CA" sz="2800">
                <a:latin typeface="Century Gothic" panose="020B0502020202020204" pitchFamily="34" charset="0"/>
              </a:rPr>
              <a:t>	Agneau de Dieu, qui enlèves le péché du monde, prends 	pitié de nous.  </a:t>
            </a:r>
          </a:p>
          <a:p>
            <a:endParaRPr lang="fr-CA" sz="2800">
              <a:latin typeface="Century Gothic" panose="020B0502020202020204" pitchFamily="34" charset="0"/>
            </a:endParaRPr>
          </a:p>
          <a:p>
            <a:r>
              <a:rPr lang="fr-CA" sz="2800">
                <a:latin typeface="Century Gothic" panose="020B0502020202020204" pitchFamily="34" charset="0"/>
              </a:rPr>
              <a:t>	Agneau de Dieu, qui enlèves le péché du monde, donne-	nous la paix. </a:t>
            </a:r>
          </a:p>
        </p:txBody>
      </p:sp>
    </p:spTree>
    <p:extLst>
      <p:ext uri="{BB962C8B-B14F-4D97-AF65-F5344CB8AC3E}">
        <p14:creationId xmlns:p14="http://schemas.microsoft.com/office/powerpoint/2010/main" val="1506532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948A0077-7573-42AE-9C85-ACB377DF0EB9}"/>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Rectangle 2">
            <a:extLst>
              <a:ext uri="{FF2B5EF4-FFF2-40B4-BE49-F238E27FC236}">
                <a16:creationId xmlns:a16="http://schemas.microsoft.com/office/drawing/2014/main" id="{8068A800-2F32-4C2E-807F-7239E9A7E65F}"/>
              </a:ext>
            </a:extLst>
          </p:cNvPr>
          <p:cNvSpPr/>
          <p:nvPr/>
        </p:nvSpPr>
        <p:spPr>
          <a:xfrm>
            <a:off x="0" y="1027929"/>
            <a:ext cx="11532020" cy="3539430"/>
          </a:xfrm>
          <a:prstGeom prst="rect">
            <a:avLst/>
          </a:prstGeom>
        </p:spPr>
        <p:txBody>
          <a:bodyPr wrap="square">
            <a:spAutoFit/>
          </a:bodyPr>
          <a:lstStyle/>
          <a:p>
            <a:r>
              <a:rPr lang="fr-CA" sz="2800" b="1">
                <a:latin typeface="Century Gothic" panose="020B0502020202020204" pitchFamily="34" charset="0"/>
              </a:rPr>
              <a:t>	COMMUNION</a:t>
            </a:r>
          </a:p>
          <a:p>
            <a:endParaRPr lang="fr-CA" sz="2800">
              <a:latin typeface="Century Gothic" panose="020B0502020202020204" pitchFamily="34" charset="0"/>
            </a:endParaRPr>
          </a:p>
          <a:p>
            <a:r>
              <a:rPr lang="fr-CA" sz="2800">
                <a:latin typeface="Century Gothic" panose="020B0502020202020204" pitchFamily="34" charset="0"/>
              </a:rPr>
              <a:t>	Heureux les invités au repas du Seigneur ! Voici l’Agneau de 	Dieu qui enlève le péché du monde.</a:t>
            </a:r>
          </a:p>
          <a:p>
            <a:endParaRPr lang="fr-CA" sz="2800">
              <a:latin typeface="Century Gothic" panose="020B0502020202020204" pitchFamily="34" charset="0"/>
            </a:endParaRPr>
          </a:p>
          <a:p>
            <a:r>
              <a:rPr lang="fr-CA" sz="2800">
                <a:latin typeface="Century Gothic" panose="020B0502020202020204" pitchFamily="34" charset="0"/>
              </a:rPr>
              <a:t> </a:t>
            </a:r>
          </a:p>
          <a:p>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Seigneur, je ne suis pas digne de te recevoir ; mais dis 	seulement une parole et je serai guéri.</a:t>
            </a:r>
          </a:p>
        </p:txBody>
      </p:sp>
    </p:spTree>
    <p:extLst>
      <p:ext uri="{BB962C8B-B14F-4D97-AF65-F5344CB8AC3E}">
        <p14:creationId xmlns:p14="http://schemas.microsoft.com/office/powerpoint/2010/main" val="15713858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3EC37C09-AE82-49E5-AEC9-81EA1FA4A6CD}"/>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5969"/>
            <a:ext cx="12192000" cy="6857999"/>
          </a:xfrm>
          <a:prstGeom prst="rect">
            <a:avLst/>
          </a:prstGeom>
          <a:noFill/>
          <a:ln>
            <a:noFill/>
          </a:ln>
        </p:spPr>
      </p:pic>
      <p:sp>
        <p:nvSpPr>
          <p:cNvPr id="3" name="Sous-titre 2">
            <a:extLst>
              <a:ext uri="{FF2B5EF4-FFF2-40B4-BE49-F238E27FC236}">
                <a16:creationId xmlns:a16="http://schemas.microsoft.com/office/drawing/2014/main" id="{DE7F8644-724E-413B-89FC-268DB34A4C5C}"/>
              </a:ext>
            </a:extLst>
          </p:cNvPr>
          <p:cNvSpPr txBox="1">
            <a:spLocks/>
          </p:cNvSpPr>
          <p:nvPr/>
        </p:nvSpPr>
        <p:spPr>
          <a:xfrm>
            <a:off x="0" y="1151094"/>
            <a:ext cx="12068568" cy="544106"/>
          </a:xfrm>
          <a:prstGeom prst="rect">
            <a:avLst/>
          </a:prstGeom>
        </p:spPr>
        <p:txBody>
          <a:bodyPr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endParaRPr lang="en-US" sz="4000" b="1"/>
          </a:p>
          <a:p>
            <a:pPr algn="r"/>
            <a:endParaRPr lang="en-US" sz="4000" b="1"/>
          </a:p>
          <a:p>
            <a:pPr marL="0" indent="0">
              <a:buNone/>
            </a:pPr>
            <a:r>
              <a:rPr lang="en-US" sz="1800" b="1">
                <a:latin typeface="+mj-lt"/>
              </a:rPr>
              <a:t>	</a:t>
            </a:r>
            <a:r>
              <a:rPr lang="en-US" b="1">
                <a:latin typeface="Century Gothic" panose="020B0502020202020204" pitchFamily="34" charset="0"/>
              </a:rPr>
              <a:t>CHANT DE COMMUNION</a:t>
            </a:r>
            <a:endParaRPr lang="fr-CA" b="1">
              <a:solidFill>
                <a:srgbClr val="000000"/>
              </a:solidFill>
              <a:latin typeface="Century Gothic" panose="020B0502020202020204" pitchFamily="34" charset="0"/>
            </a:endParaRPr>
          </a:p>
        </p:txBody>
      </p:sp>
    </p:spTree>
    <p:extLst>
      <p:ext uri="{BB962C8B-B14F-4D97-AF65-F5344CB8AC3E}">
        <p14:creationId xmlns:p14="http://schemas.microsoft.com/office/powerpoint/2010/main" val="22211962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3EC37C09-AE82-49E5-AEC9-81EA1FA4A6CD}"/>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5969"/>
            <a:ext cx="12192000" cy="6857999"/>
          </a:xfrm>
          <a:prstGeom prst="rect">
            <a:avLst/>
          </a:prstGeom>
          <a:noFill/>
          <a:ln>
            <a:noFill/>
          </a:ln>
        </p:spPr>
      </p:pic>
      <p:sp>
        <p:nvSpPr>
          <p:cNvPr id="4" name="Rectangle 3">
            <a:extLst>
              <a:ext uri="{FF2B5EF4-FFF2-40B4-BE49-F238E27FC236}">
                <a16:creationId xmlns:a16="http://schemas.microsoft.com/office/drawing/2014/main" id="{98763765-B8D9-4A68-858D-18408CD40673}"/>
              </a:ext>
            </a:extLst>
          </p:cNvPr>
          <p:cNvSpPr/>
          <p:nvPr/>
        </p:nvSpPr>
        <p:spPr>
          <a:xfrm>
            <a:off x="52899" y="1103637"/>
            <a:ext cx="11713388" cy="4832092"/>
          </a:xfrm>
          <a:prstGeom prst="rect">
            <a:avLst/>
          </a:prstGeom>
        </p:spPr>
        <p:txBody>
          <a:bodyPr wrap="square">
            <a:spAutoFit/>
          </a:bodyPr>
          <a:lstStyle/>
          <a:p>
            <a:r>
              <a:rPr lang="fr-CA" sz="2800">
                <a:latin typeface="Century Gothic" panose="020B0502020202020204" pitchFamily="34" charset="0"/>
              </a:rPr>
              <a:t>	</a:t>
            </a:r>
            <a:r>
              <a:rPr lang="fr-CA" sz="2800" b="1">
                <a:latin typeface="Century Gothic" panose="020B0502020202020204" pitchFamily="34" charset="0"/>
              </a:rPr>
              <a:t>RITE DE CONCLUSION</a:t>
            </a:r>
          </a:p>
          <a:p>
            <a:endParaRPr lang="fr-CA" sz="2800" b="1">
              <a:latin typeface="Century Gothic" panose="020B0502020202020204" pitchFamily="34" charset="0"/>
            </a:endParaRPr>
          </a:p>
          <a:p>
            <a:r>
              <a:rPr lang="fr-CA" sz="2800">
                <a:latin typeface="Century Gothic" panose="020B0502020202020204" pitchFamily="34" charset="0"/>
              </a:rPr>
              <a:t>	Le Seigneur soit avec vous. </a:t>
            </a:r>
          </a:p>
          <a:p>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Et avec votre esprit. </a:t>
            </a:r>
          </a:p>
          <a:p>
            <a:endParaRPr lang="fr-CA" sz="2800" b="1">
              <a:latin typeface="Century Gothic" panose="020B0502020202020204" pitchFamily="34" charset="0"/>
            </a:endParaRPr>
          </a:p>
          <a:p>
            <a:r>
              <a:rPr lang="fr-CA" sz="2800">
                <a:latin typeface="Century Gothic" panose="020B0502020202020204" pitchFamily="34" charset="0"/>
              </a:rPr>
              <a:t>	Que Dieu tout puissant vous bénisse : le Père, le Fils, et le 	Saint-Esprit. </a:t>
            </a:r>
          </a:p>
          <a:p>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Amen. </a:t>
            </a:r>
          </a:p>
          <a:p>
            <a:endParaRPr lang="fr-CA" sz="2800">
              <a:latin typeface="Century Gothic" panose="020B0502020202020204" pitchFamily="34" charset="0"/>
            </a:endParaRPr>
          </a:p>
          <a:p>
            <a:r>
              <a:rPr lang="fr-CA" sz="2800">
                <a:latin typeface="Century Gothic" panose="020B0502020202020204" pitchFamily="34" charset="0"/>
              </a:rPr>
              <a:t>	Allez dans la paix et la joie du Christ. </a:t>
            </a:r>
          </a:p>
          <a:p>
            <a:r>
              <a:rPr lang="fr-CA" sz="2800" b="1">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 Nous rendons grâce à Dieu! </a:t>
            </a:r>
          </a:p>
        </p:txBody>
      </p:sp>
    </p:spTree>
    <p:extLst>
      <p:ext uri="{BB962C8B-B14F-4D97-AF65-F5344CB8AC3E}">
        <p14:creationId xmlns:p14="http://schemas.microsoft.com/office/powerpoint/2010/main" val="30572005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id:56ADA8BE-DD9B-4506-AB0B-83B73D398796">
            <a:extLst>
              <a:ext uri="{FF2B5EF4-FFF2-40B4-BE49-F238E27FC236}">
                <a16:creationId xmlns:a16="http://schemas.microsoft.com/office/drawing/2014/main" id="{59E772F5-41D0-481F-81DB-7F2E7F56D708}"/>
              </a:ext>
            </a:extLst>
          </p:cNvPr>
          <p:cNvPicPr/>
          <p:nvPr/>
        </p:nvPicPr>
        <p:blipFill>
          <a:blip r:embed="rId4" r:link="rId5" cstate="print">
            <a:alphaModFix amt="58000"/>
            <a:extLst>
              <a:ext uri="{28A0092B-C50C-407E-A947-70E740481C1C}">
                <a14:useLocalDpi xmlns:a14="http://schemas.microsoft.com/office/drawing/2010/main" val="0"/>
              </a:ext>
            </a:extLst>
          </a:blip>
          <a:srcRect/>
          <a:stretch>
            <a:fillRect/>
          </a:stretch>
        </p:blipFill>
        <p:spPr bwMode="auto">
          <a:xfrm>
            <a:off x="1" y="0"/>
            <a:ext cx="12192000" cy="6857999"/>
          </a:xfrm>
          <a:prstGeom prst="rect">
            <a:avLst/>
          </a:prstGeom>
          <a:noFill/>
          <a:ln>
            <a:noFill/>
          </a:ln>
        </p:spPr>
      </p:pic>
      <p:sp>
        <p:nvSpPr>
          <p:cNvPr id="3" name="Sous-titre 2">
            <a:extLst>
              <a:ext uri="{FF2B5EF4-FFF2-40B4-BE49-F238E27FC236}">
                <a16:creationId xmlns:a16="http://schemas.microsoft.com/office/drawing/2014/main" id="{58B8BC10-D0F8-4999-BC36-AC71DF769DFF}"/>
              </a:ext>
            </a:extLst>
          </p:cNvPr>
          <p:cNvSpPr txBox="1">
            <a:spLocks/>
          </p:cNvSpPr>
          <p:nvPr/>
        </p:nvSpPr>
        <p:spPr>
          <a:xfrm>
            <a:off x="-1" y="0"/>
            <a:ext cx="12192000" cy="2052917"/>
          </a:xfrm>
          <a:prstGeom prst="rect">
            <a:avLst/>
          </a:prstGeom>
        </p:spPr>
        <p:txBody>
          <a:bodyPr anchor="b">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endParaRPr lang="en-US" sz="4000" b="1"/>
          </a:p>
          <a:p>
            <a:pPr algn="r"/>
            <a:endParaRPr lang="en-US" sz="4000" b="1"/>
          </a:p>
          <a:p>
            <a:pPr marL="0" indent="0">
              <a:buNone/>
            </a:pPr>
            <a:r>
              <a:rPr lang="fr-CA" altLang="fr-FR" sz="4800" b="1">
                <a:latin typeface="Lucida Handwriting" panose="03010101010101010101" pitchFamily="66" charset="0"/>
                <a:ea typeface="Edwardian Script ITC" panose="030303020407070D0804" pitchFamily="66" charset="0"/>
                <a:cs typeface="Edwardian Script ITC" panose="030303020407070D0804" pitchFamily="66" charset="0"/>
              </a:rPr>
              <a:t>	</a:t>
            </a:r>
            <a:r>
              <a:rPr lang="fr-CA" altLang="fr-FR" sz="4800" b="1">
                <a:solidFill>
                  <a:schemeClr val="accent2">
                    <a:lumMod val="75000"/>
                  </a:schemeClr>
                </a:solidFill>
                <a:latin typeface="Lucida Handwriting" panose="03010101010101010101" pitchFamily="66" charset="0"/>
                <a:ea typeface="Edwardian Script ITC" panose="030303020407070D0804" pitchFamily="66" charset="0"/>
                <a:cs typeface="Edwardian Script ITC" panose="030303020407070D0804" pitchFamily="66" charset="0"/>
              </a:rPr>
              <a:t>Vivre</a:t>
            </a:r>
            <a:r>
              <a:rPr lang="fr-CA" altLang="fr-FR" sz="4800" b="1">
                <a:solidFill>
                  <a:schemeClr val="accent2">
                    <a:lumMod val="75000"/>
                  </a:schemeClr>
                </a:solidFill>
                <a:latin typeface="Arial" panose="020B0604020202020204" pitchFamily="34" charset="0"/>
              </a:rPr>
              <a:t>  </a:t>
            </a:r>
            <a:r>
              <a:rPr lang="fr-CA" sz="4000" b="1">
                <a:solidFill>
                  <a:schemeClr val="accent2">
                    <a:lumMod val="75000"/>
                  </a:schemeClr>
                </a:solidFill>
                <a:latin typeface="Century Gothic" panose="020B0502020202020204" pitchFamily="34" charset="0"/>
              </a:rPr>
              <a:t>en disciple joyeux</a:t>
            </a:r>
            <a:endParaRPr lang="fr-CA" sz="4800" b="1">
              <a:solidFill>
                <a:schemeClr val="accent2">
                  <a:lumMod val="75000"/>
                </a:schemeClr>
              </a:solidFill>
              <a:latin typeface="Century Gothic" panose="020B0502020202020204" pitchFamily="34" charset="0"/>
            </a:endParaRPr>
          </a:p>
          <a:p>
            <a:pPr marL="0" indent="0">
              <a:buNone/>
            </a:pPr>
            <a:r>
              <a:rPr lang="fr-CA" sz="1400">
                <a:latin typeface="Century Gothic" panose="020B0502020202020204" pitchFamily="34" charset="0"/>
              </a:rPr>
              <a:t>	Chant thème de la semaine de l’éducation catholique 2019</a:t>
            </a:r>
          </a:p>
          <a:p>
            <a:pPr marL="0" indent="0">
              <a:buNone/>
            </a:pPr>
            <a:r>
              <a:rPr lang="fr-CA" sz="1400">
                <a:latin typeface="Century Gothic" panose="020B0502020202020204" pitchFamily="34" charset="0"/>
              </a:rPr>
              <a:t>	Traduction française: Paroles par Line </a:t>
            </a:r>
            <a:r>
              <a:rPr lang="fr-CA" sz="1400" err="1">
                <a:latin typeface="Century Gothic" panose="020B0502020202020204" pitchFamily="34" charset="0"/>
              </a:rPr>
              <a:t>Stallard</a:t>
            </a:r>
            <a:endParaRPr lang="fr-CA" sz="1400">
              <a:latin typeface="Century Gothic" panose="020B0502020202020204" pitchFamily="34" charset="0"/>
            </a:endParaRPr>
          </a:p>
          <a:p>
            <a:pPr algn="r"/>
            <a:endParaRPr lang="fr-CA" sz="3200" b="1">
              <a:solidFill>
                <a:srgbClr val="000000"/>
              </a:solidFill>
            </a:endParaRPr>
          </a:p>
        </p:txBody>
      </p:sp>
      <p:sp>
        <p:nvSpPr>
          <p:cNvPr id="4" name="ZoneTexte 3">
            <a:extLst>
              <a:ext uri="{FF2B5EF4-FFF2-40B4-BE49-F238E27FC236}">
                <a16:creationId xmlns:a16="http://schemas.microsoft.com/office/drawing/2014/main" id="{44652E4E-7FB9-487B-AB89-52D994FD3FBC}"/>
              </a:ext>
            </a:extLst>
          </p:cNvPr>
          <p:cNvSpPr txBox="1"/>
          <p:nvPr/>
        </p:nvSpPr>
        <p:spPr>
          <a:xfrm>
            <a:off x="31376" y="2158715"/>
            <a:ext cx="12129246" cy="3530332"/>
          </a:xfrm>
          <a:prstGeom prst="rect">
            <a:avLst/>
          </a:prstGeom>
          <a:noFill/>
        </p:spPr>
        <p:txBody>
          <a:bodyPr wrap="square" rtlCol="0">
            <a:spAutoFit/>
          </a:bodyPr>
          <a:lstStyle/>
          <a:p>
            <a:r>
              <a:rPr lang="fr-CA" sz="2800">
                <a:latin typeface="Century Gothic" panose="020B0502020202020204" pitchFamily="34" charset="0"/>
              </a:rPr>
              <a:t>	Fidèles témoins du Christ</a:t>
            </a:r>
          </a:p>
          <a:p>
            <a:r>
              <a:rPr lang="fr-CA" sz="2800">
                <a:latin typeface="Century Gothic" panose="020B0502020202020204" pitchFamily="34" charset="0"/>
              </a:rPr>
              <a:t>	Unis dans la prière</a:t>
            </a:r>
          </a:p>
          <a:p>
            <a:r>
              <a:rPr lang="fr-CA" sz="2800">
                <a:latin typeface="Century Gothic" panose="020B0502020202020204" pitchFamily="34" charset="0"/>
              </a:rPr>
              <a:t>	Venez, il vous appelle</a:t>
            </a:r>
          </a:p>
          <a:p>
            <a:r>
              <a:rPr lang="fr-CA" sz="2800">
                <a:latin typeface="Century Gothic" panose="020B0502020202020204" pitchFamily="34" charset="0"/>
              </a:rPr>
              <a:t>	À partager son pain.</a:t>
            </a:r>
          </a:p>
          <a:p>
            <a:r>
              <a:rPr lang="fr-CA" sz="2800">
                <a:latin typeface="Century Gothic" panose="020B0502020202020204" pitchFamily="34" charset="0"/>
              </a:rPr>
              <a:t>	Disciples de la joie</a:t>
            </a:r>
          </a:p>
          <a:p>
            <a:r>
              <a:rPr lang="fr-CA" sz="2800">
                <a:latin typeface="Century Gothic" panose="020B0502020202020204" pitchFamily="34" charset="0"/>
              </a:rPr>
              <a:t>	Dans la communauté</a:t>
            </a:r>
          </a:p>
          <a:p>
            <a:r>
              <a:rPr lang="fr-CA" sz="2800">
                <a:latin typeface="Century Gothic" panose="020B0502020202020204" pitchFamily="34" charset="0"/>
              </a:rPr>
              <a:t>	Vivons en frères et sœurs</a:t>
            </a:r>
          </a:p>
          <a:p>
            <a:r>
              <a:rPr lang="fr-CA" sz="2800">
                <a:latin typeface="Century Gothic" panose="020B0502020202020204" pitchFamily="34" charset="0"/>
              </a:rPr>
              <a:t>	Comme Dieu nous a aimés.</a:t>
            </a:r>
          </a:p>
        </p:txBody>
      </p:sp>
      <p:pic>
        <p:nvPicPr>
          <p:cNvPr id="6" name="Melanie Moir - Vivez en Disciple Joyeux">
            <a:hlinkClick r:id="" action="ppaction://media"/>
            <a:extLst>
              <a:ext uri="{FF2B5EF4-FFF2-40B4-BE49-F238E27FC236}">
                <a16:creationId xmlns:a16="http://schemas.microsoft.com/office/drawing/2014/main" id="{96BA182A-D547-495E-AEE4-4CF7E173C51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79705" y="6189104"/>
            <a:ext cx="366655" cy="406400"/>
          </a:xfrm>
          <a:prstGeom prst="rect">
            <a:avLst/>
          </a:prstGeom>
        </p:spPr>
      </p:pic>
    </p:spTree>
    <p:extLst>
      <p:ext uri="{BB962C8B-B14F-4D97-AF65-F5344CB8AC3E}">
        <p14:creationId xmlns:p14="http://schemas.microsoft.com/office/powerpoint/2010/main" val="2861000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6"/>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21" name="Image 20" descr="cid:56ADA8BE-DD9B-4506-AB0B-83B73D398796">
            <a:extLst>
              <a:ext uri="{FF2B5EF4-FFF2-40B4-BE49-F238E27FC236}">
                <a16:creationId xmlns:a16="http://schemas.microsoft.com/office/drawing/2014/main" id="{12D09B48-74A3-425F-A546-576A9082CB8C}"/>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22" name="ZoneTexte 21">
            <a:extLst>
              <a:ext uri="{FF2B5EF4-FFF2-40B4-BE49-F238E27FC236}">
                <a16:creationId xmlns:a16="http://schemas.microsoft.com/office/drawing/2014/main" id="{0B868DCB-ED2E-4A28-AF66-7C22E7D1634B}"/>
              </a:ext>
            </a:extLst>
          </p:cNvPr>
          <p:cNvSpPr txBox="1"/>
          <p:nvPr/>
        </p:nvSpPr>
        <p:spPr>
          <a:xfrm>
            <a:off x="-306" y="1120588"/>
            <a:ext cx="12191695" cy="4401205"/>
          </a:xfrm>
          <a:prstGeom prst="rect">
            <a:avLst/>
          </a:prstGeom>
          <a:noFill/>
        </p:spPr>
        <p:txBody>
          <a:bodyPr wrap="square" rtlCol="0">
            <a:spAutoFit/>
          </a:bodyPr>
          <a:lstStyle/>
          <a:p>
            <a:r>
              <a:rPr lang="fr-CA" sz="2800">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Refrain :</a:t>
            </a:r>
          </a:p>
          <a:p>
            <a:endParaRPr lang="fr-CA" sz="2800">
              <a:latin typeface="Century Gothic" panose="020B0502020202020204" pitchFamily="34" charset="0"/>
            </a:endParaRPr>
          </a:p>
          <a:p>
            <a:r>
              <a:rPr lang="fr-CA" sz="2800">
                <a:latin typeface="Century Gothic" panose="020B0502020202020204" pitchFamily="34" charset="0"/>
              </a:rPr>
              <a:t>	</a:t>
            </a:r>
            <a:r>
              <a:rPr lang="fr-CA" sz="2800" b="1">
                <a:latin typeface="Century Gothic" panose="020B0502020202020204" pitchFamily="34" charset="0"/>
              </a:rPr>
              <a:t>Debout! Chantez!</a:t>
            </a:r>
          </a:p>
          <a:p>
            <a:r>
              <a:rPr lang="fr-CA" sz="2800" b="1">
                <a:latin typeface="Century Gothic" panose="020B0502020202020204" pitchFamily="34" charset="0"/>
              </a:rPr>
              <a:t>	Ayez courage et proclamez</a:t>
            </a:r>
          </a:p>
          <a:p>
            <a:r>
              <a:rPr lang="fr-CA" sz="2800" b="1">
                <a:latin typeface="Century Gothic" panose="020B0502020202020204" pitchFamily="34" charset="0"/>
              </a:rPr>
              <a:t>	Avancez sans </a:t>
            </a:r>
            <a:r>
              <a:rPr lang="fr-CA" sz="2800" b="1" err="1">
                <a:latin typeface="Century Gothic" panose="020B0502020202020204" pitchFamily="34" charset="0"/>
              </a:rPr>
              <a:t>crain-te</a:t>
            </a:r>
            <a:endParaRPr lang="fr-CA" sz="2800" b="1">
              <a:latin typeface="Century Gothic" panose="020B0502020202020204" pitchFamily="34" charset="0"/>
            </a:endParaRPr>
          </a:p>
          <a:p>
            <a:r>
              <a:rPr lang="fr-CA" sz="2800" b="1">
                <a:latin typeface="Century Gothic" panose="020B0502020202020204" pitchFamily="34" charset="0"/>
              </a:rPr>
              <a:t>	Brillez dans l'obscurité</a:t>
            </a:r>
          </a:p>
          <a:p>
            <a:r>
              <a:rPr lang="fr-CA" sz="2800" b="1">
                <a:latin typeface="Century Gothic" panose="020B0502020202020204" pitchFamily="34" charset="0"/>
              </a:rPr>
              <a:t>	Tournez-vous vers Lui</a:t>
            </a:r>
          </a:p>
          <a:p>
            <a:r>
              <a:rPr lang="fr-CA" sz="2800" b="1">
                <a:latin typeface="Century Gothic" panose="020B0502020202020204" pitchFamily="34" charset="0"/>
              </a:rPr>
              <a:t>	Suivez son chemin</a:t>
            </a:r>
          </a:p>
          <a:p>
            <a:r>
              <a:rPr lang="fr-CA" sz="2800" b="1">
                <a:latin typeface="Century Gothic" panose="020B0502020202020204" pitchFamily="34" charset="0"/>
              </a:rPr>
              <a:t>	Vivez en joyeux </a:t>
            </a:r>
            <a:r>
              <a:rPr lang="fr-CA" sz="2800" b="1" err="1">
                <a:latin typeface="Century Gothic" panose="020B0502020202020204" pitchFamily="34" charset="0"/>
              </a:rPr>
              <a:t>discipl</a:t>
            </a:r>
            <a:r>
              <a:rPr lang="fr-CA" sz="2800" b="1">
                <a:latin typeface="Century Gothic" panose="020B0502020202020204" pitchFamily="34" charset="0"/>
              </a:rPr>
              <a:t>’</a:t>
            </a:r>
          </a:p>
          <a:p>
            <a:r>
              <a:rPr lang="fr-CA" sz="2800" b="1">
                <a:latin typeface="Century Gothic" panose="020B0502020202020204" pitchFamily="34" charset="0"/>
              </a:rPr>
              <a:t>	Avec confiance, il vous tend la main.</a:t>
            </a:r>
          </a:p>
        </p:txBody>
      </p:sp>
    </p:spTree>
    <p:extLst>
      <p:ext uri="{BB962C8B-B14F-4D97-AF65-F5344CB8AC3E}">
        <p14:creationId xmlns:p14="http://schemas.microsoft.com/office/powerpoint/2010/main" val="26863410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8" name="Image 7" descr="cid:56ADA8BE-DD9B-4506-AB0B-83B73D398796">
            <a:extLst>
              <a:ext uri="{FF2B5EF4-FFF2-40B4-BE49-F238E27FC236}">
                <a16:creationId xmlns:a16="http://schemas.microsoft.com/office/drawing/2014/main" id="{9A9E574E-3D59-43A7-90E0-CAEF5B5F7A7C}"/>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305" y="1"/>
            <a:ext cx="12192000" cy="6857999"/>
          </a:xfrm>
          <a:prstGeom prst="rect">
            <a:avLst/>
          </a:prstGeom>
          <a:noFill/>
          <a:ln>
            <a:noFill/>
          </a:ln>
        </p:spPr>
      </p:pic>
      <p:sp>
        <p:nvSpPr>
          <p:cNvPr id="10" name="ZoneTexte 9">
            <a:extLst>
              <a:ext uri="{FF2B5EF4-FFF2-40B4-BE49-F238E27FC236}">
                <a16:creationId xmlns:a16="http://schemas.microsoft.com/office/drawing/2014/main" id="{B398CA49-B174-44BD-B3B4-7EA83E6B206A}"/>
              </a:ext>
            </a:extLst>
          </p:cNvPr>
          <p:cNvSpPr txBox="1"/>
          <p:nvPr/>
        </p:nvSpPr>
        <p:spPr>
          <a:xfrm>
            <a:off x="44059" y="1220817"/>
            <a:ext cx="12102963" cy="3539430"/>
          </a:xfrm>
          <a:prstGeom prst="rect">
            <a:avLst/>
          </a:prstGeom>
          <a:noFill/>
        </p:spPr>
        <p:txBody>
          <a:bodyPr wrap="square" rtlCol="0">
            <a:spAutoFit/>
          </a:bodyPr>
          <a:lstStyle/>
          <a:p>
            <a:r>
              <a:rPr lang="fr-CA" sz="2800">
                <a:latin typeface="Century Gothic" panose="020B0502020202020204" pitchFamily="34" charset="0"/>
              </a:rPr>
              <a:t>	Semeurs de l'espérance</a:t>
            </a:r>
          </a:p>
          <a:p>
            <a:r>
              <a:rPr lang="fr-CA" sz="2800">
                <a:latin typeface="Century Gothic" panose="020B0502020202020204" pitchFamily="34" charset="0"/>
              </a:rPr>
              <a:t>	Soyez les mains du Christ</a:t>
            </a:r>
          </a:p>
          <a:p>
            <a:r>
              <a:rPr lang="fr-CA" sz="2800">
                <a:latin typeface="Century Gothic" panose="020B0502020202020204" pitchFamily="34" charset="0"/>
              </a:rPr>
              <a:t>	La foi se manifeste</a:t>
            </a:r>
          </a:p>
          <a:p>
            <a:r>
              <a:rPr lang="fr-CA" sz="2800">
                <a:latin typeface="Century Gothic" panose="020B0502020202020204" pitchFamily="34" charset="0"/>
              </a:rPr>
              <a:t>	En gestes de service.</a:t>
            </a:r>
          </a:p>
          <a:p>
            <a:r>
              <a:rPr lang="fr-CA" sz="2800">
                <a:latin typeface="Century Gothic" panose="020B0502020202020204" pitchFamily="34" charset="0"/>
              </a:rPr>
              <a:t>	Prenons la route ensemble</a:t>
            </a:r>
          </a:p>
          <a:p>
            <a:r>
              <a:rPr lang="fr-CA" sz="2800">
                <a:latin typeface="Century Gothic" panose="020B0502020202020204" pitchFamily="34" charset="0"/>
              </a:rPr>
              <a:t>	Marchons main dans la main</a:t>
            </a:r>
          </a:p>
          <a:p>
            <a:r>
              <a:rPr lang="fr-CA" sz="2800">
                <a:latin typeface="Century Gothic" panose="020B0502020202020204" pitchFamily="34" charset="0"/>
              </a:rPr>
              <a:t>	C'est le temps de vivre</a:t>
            </a:r>
          </a:p>
          <a:p>
            <a:r>
              <a:rPr lang="fr-CA" sz="2800">
                <a:latin typeface="Century Gothic" panose="020B0502020202020204" pitchFamily="34" charset="0"/>
              </a:rPr>
              <a:t>	Tracer nos lendemains.</a:t>
            </a:r>
          </a:p>
        </p:txBody>
      </p:sp>
    </p:spTree>
    <p:extLst>
      <p:ext uri="{BB962C8B-B14F-4D97-AF65-F5344CB8AC3E}">
        <p14:creationId xmlns:p14="http://schemas.microsoft.com/office/powerpoint/2010/main" val="35535887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id:56ADA8BE-DD9B-4506-AB0B-83B73D398796">
            <a:extLst>
              <a:ext uri="{FF2B5EF4-FFF2-40B4-BE49-F238E27FC236}">
                <a16:creationId xmlns:a16="http://schemas.microsoft.com/office/drawing/2014/main" id="{FCC5376D-440A-42F9-A7D0-62B161AF0828}"/>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6" name="ZoneTexte 5">
            <a:extLst>
              <a:ext uri="{FF2B5EF4-FFF2-40B4-BE49-F238E27FC236}">
                <a16:creationId xmlns:a16="http://schemas.microsoft.com/office/drawing/2014/main" id="{8CF1DBCB-F163-4E04-8C3C-28EF66190CEC}"/>
              </a:ext>
            </a:extLst>
          </p:cNvPr>
          <p:cNvSpPr txBox="1"/>
          <p:nvPr/>
        </p:nvSpPr>
        <p:spPr>
          <a:xfrm>
            <a:off x="0" y="1080655"/>
            <a:ext cx="12192000" cy="4401205"/>
          </a:xfrm>
          <a:prstGeom prst="rect">
            <a:avLst/>
          </a:prstGeom>
          <a:noFill/>
        </p:spPr>
        <p:txBody>
          <a:bodyPr wrap="square" rtlCol="0">
            <a:spAutoFit/>
          </a:bodyPr>
          <a:lstStyle/>
          <a:p>
            <a:r>
              <a:rPr lang="fr-CA" sz="2800">
                <a:solidFill>
                  <a:schemeClr val="accent2">
                    <a:lumMod val="75000"/>
                  </a:schemeClr>
                </a:solidFill>
                <a:latin typeface="Century Gothic" panose="020B0502020202020204" pitchFamily="34" charset="0"/>
              </a:rPr>
              <a:t>	</a:t>
            </a:r>
            <a:r>
              <a:rPr lang="fr-CA" sz="2800" b="1">
                <a:solidFill>
                  <a:schemeClr val="accent2">
                    <a:lumMod val="75000"/>
                  </a:schemeClr>
                </a:solidFill>
                <a:latin typeface="Century Gothic" panose="020B0502020202020204" pitchFamily="34" charset="0"/>
              </a:rPr>
              <a:t>Refrain :</a:t>
            </a:r>
          </a:p>
          <a:p>
            <a:endParaRPr lang="fr-CA" sz="2800">
              <a:latin typeface="Century Gothic" panose="020B0502020202020204" pitchFamily="34" charset="0"/>
            </a:endParaRPr>
          </a:p>
          <a:p>
            <a:r>
              <a:rPr lang="fr-CA" sz="2800">
                <a:latin typeface="Century Gothic" panose="020B0502020202020204" pitchFamily="34" charset="0"/>
              </a:rPr>
              <a:t>	</a:t>
            </a:r>
            <a:r>
              <a:rPr lang="fr-CA" sz="2800" b="1">
                <a:latin typeface="Century Gothic" panose="020B0502020202020204" pitchFamily="34" charset="0"/>
              </a:rPr>
              <a:t>Debout! Chantez!</a:t>
            </a:r>
          </a:p>
          <a:p>
            <a:r>
              <a:rPr lang="fr-CA" sz="2800" b="1">
                <a:latin typeface="Century Gothic" panose="020B0502020202020204" pitchFamily="34" charset="0"/>
              </a:rPr>
              <a:t>	Ayez courage et proclamez</a:t>
            </a:r>
          </a:p>
          <a:p>
            <a:r>
              <a:rPr lang="fr-CA" sz="2800" b="1">
                <a:latin typeface="Century Gothic" panose="020B0502020202020204" pitchFamily="34" charset="0"/>
              </a:rPr>
              <a:t>	Avancez sans </a:t>
            </a:r>
            <a:r>
              <a:rPr lang="fr-CA" sz="2800" b="1" err="1">
                <a:latin typeface="Century Gothic" panose="020B0502020202020204" pitchFamily="34" charset="0"/>
              </a:rPr>
              <a:t>crain-te</a:t>
            </a:r>
            <a:endParaRPr lang="fr-CA" sz="2800" b="1">
              <a:latin typeface="Century Gothic" panose="020B0502020202020204" pitchFamily="34" charset="0"/>
            </a:endParaRPr>
          </a:p>
          <a:p>
            <a:r>
              <a:rPr lang="fr-CA" sz="2800" b="1">
                <a:latin typeface="Century Gothic" panose="020B0502020202020204" pitchFamily="34" charset="0"/>
              </a:rPr>
              <a:t>	Brillez dans l'obscurité</a:t>
            </a:r>
          </a:p>
          <a:p>
            <a:r>
              <a:rPr lang="fr-CA" sz="2800" b="1">
                <a:latin typeface="Century Gothic" panose="020B0502020202020204" pitchFamily="34" charset="0"/>
              </a:rPr>
              <a:t>	Tournez-vous vers Lui</a:t>
            </a:r>
          </a:p>
          <a:p>
            <a:r>
              <a:rPr lang="fr-CA" sz="2800" b="1">
                <a:latin typeface="Century Gothic" panose="020B0502020202020204" pitchFamily="34" charset="0"/>
              </a:rPr>
              <a:t>	Suivez son chemin</a:t>
            </a:r>
          </a:p>
          <a:p>
            <a:r>
              <a:rPr lang="fr-CA" sz="2800" b="1">
                <a:latin typeface="Century Gothic" panose="020B0502020202020204" pitchFamily="34" charset="0"/>
              </a:rPr>
              <a:t>	Vivez en joyeux </a:t>
            </a:r>
            <a:r>
              <a:rPr lang="fr-CA" sz="2800" b="1" err="1">
                <a:latin typeface="Century Gothic" panose="020B0502020202020204" pitchFamily="34" charset="0"/>
              </a:rPr>
              <a:t>discipl</a:t>
            </a:r>
            <a:r>
              <a:rPr lang="fr-CA" sz="2800" b="1">
                <a:latin typeface="Century Gothic" panose="020B0502020202020204" pitchFamily="34" charset="0"/>
              </a:rPr>
              <a:t>’</a:t>
            </a:r>
          </a:p>
          <a:p>
            <a:r>
              <a:rPr lang="fr-CA" sz="2800" b="1">
                <a:latin typeface="Century Gothic" panose="020B0502020202020204" pitchFamily="34" charset="0"/>
              </a:rPr>
              <a:t>	Avec confiance, il vous tend la main.</a:t>
            </a:r>
          </a:p>
        </p:txBody>
      </p:sp>
    </p:spTree>
    <p:extLst>
      <p:ext uri="{BB962C8B-B14F-4D97-AF65-F5344CB8AC3E}">
        <p14:creationId xmlns:p14="http://schemas.microsoft.com/office/powerpoint/2010/main" val="31186043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2FDFCD2-837D-4BF7-8518-474820AD4A39}"/>
              </a:ext>
            </a:extLst>
          </p:cNvPr>
          <p:cNvSpPr>
            <a:spLocks noGrp="1"/>
          </p:cNvSpPr>
          <p:nvPr>
            <p:ph type="ctrTitle"/>
          </p:nvPr>
        </p:nvSpPr>
        <p:spPr>
          <a:xfrm>
            <a:off x="804483" y="3992591"/>
            <a:ext cx="4805996" cy="1644592"/>
          </a:xfrm>
        </p:spPr>
        <p:txBody>
          <a:bodyPr anchor="t">
            <a:normAutofit/>
          </a:bodyPr>
          <a:lstStyle/>
          <a:p>
            <a:pPr algn="l"/>
            <a:br>
              <a:rPr lang="fr-CA" sz="4400" b="1">
                <a:solidFill>
                  <a:srgbClr val="000000"/>
                </a:solidFill>
                <a:latin typeface="Arial Nova" panose="020B0604020202020204" pitchFamily="34" charset="0"/>
              </a:rPr>
            </a:br>
            <a:endParaRPr lang="fr-CA" sz="4400">
              <a:solidFill>
                <a:srgbClr val="000000"/>
              </a:solidFill>
            </a:endParaRPr>
          </a:p>
        </p:txBody>
      </p:sp>
      <p:pic>
        <p:nvPicPr>
          <p:cNvPr id="10" name="Image 9" descr="cid:56ADA8BE-DD9B-4506-AB0B-83B73D398796">
            <a:extLst>
              <a:ext uri="{FF2B5EF4-FFF2-40B4-BE49-F238E27FC236}">
                <a16:creationId xmlns:a16="http://schemas.microsoft.com/office/drawing/2014/main" id="{53D89312-AA9F-4C61-A609-73AF003251B4}"/>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305" y="0"/>
            <a:ext cx="12192000" cy="6857999"/>
          </a:xfrm>
          <a:prstGeom prst="rect">
            <a:avLst/>
          </a:prstGeom>
          <a:noFill/>
          <a:ln>
            <a:noFill/>
          </a:ln>
        </p:spPr>
      </p:pic>
      <p:sp>
        <p:nvSpPr>
          <p:cNvPr id="13" name="ZoneTexte 12">
            <a:extLst>
              <a:ext uri="{FF2B5EF4-FFF2-40B4-BE49-F238E27FC236}">
                <a16:creationId xmlns:a16="http://schemas.microsoft.com/office/drawing/2014/main" id="{0DEDAFEE-1DC2-47F0-B520-2DE29F0DA803}"/>
              </a:ext>
            </a:extLst>
          </p:cNvPr>
          <p:cNvSpPr txBox="1"/>
          <p:nvPr/>
        </p:nvSpPr>
        <p:spPr>
          <a:xfrm>
            <a:off x="-612" y="1137573"/>
            <a:ext cx="12191695" cy="5262979"/>
          </a:xfrm>
          <a:prstGeom prst="rect">
            <a:avLst/>
          </a:prstGeom>
          <a:noFill/>
        </p:spPr>
        <p:txBody>
          <a:bodyPr wrap="square" rtlCol="0">
            <a:spAutoFit/>
          </a:bodyPr>
          <a:lstStyle/>
          <a:p>
            <a:r>
              <a:rPr lang="fr-CA" sz="2400">
                <a:latin typeface="Century Gothic" panose="020B0502020202020204" pitchFamily="34" charset="0"/>
              </a:rPr>
              <a:t>	Enfants de lumière</a:t>
            </a:r>
          </a:p>
          <a:p>
            <a:r>
              <a:rPr lang="fr-CA" sz="2400">
                <a:latin typeface="Century Gothic" panose="020B0502020202020204" pitchFamily="34" charset="0"/>
              </a:rPr>
              <a:t>	Porteurs de la Nouvelle</a:t>
            </a:r>
          </a:p>
          <a:p>
            <a:r>
              <a:rPr lang="fr-CA" sz="2400">
                <a:latin typeface="Century Gothic" panose="020B0502020202020204" pitchFamily="34" charset="0"/>
              </a:rPr>
              <a:t>	Par vos témoignages</a:t>
            </a:r>
          </a:p>
          <a:p>
            <a:r>
              <a:rPr lang="fr-CA" sz="2400">
                <a:latin typeface="Century Gothic" panose="020B0502020202020204" pitchFamily="34" charset="0"/>
              </a:rPr>
              <a:t>	Vous répondrez à l'appel</a:t>
            </a:r>
          </a:p>
          <a:p>
            <a:r>
              <a:rPr lang="fr-CA" sz="2400">
                <a:latin typeface="Century Gothic" panose="020B0502020202020204" pitchFamily="34" charset="0"/>
              </a:rPr>
              <a:t>	Réjouissez-vous</a:t>
            </a:r>
          </a:p>
          <a:p>
            <a:r>
              <a:rPr lang="fr-CA" sz="2400">
                <a:latin typeface="Century Gothic" panose="020B0502020202020204" pitchFamily="34" charset="0"/>
              </a:rPr>
              <a:t>	Louez le Seigneur</a:t>
            </a:r>
          </a:p>
          <a:p>
            <a:r>
              <a:rPr lang="fr-CA" sz="2400">
                <a:latin typeface="Century Gothic" panose="020B0502020202020204" pitchFamily="34" charset="0"/>
              </a:rPr>
              <a:t>	Il est notre salut</a:t>
            </a:r>
          </a:p>
          <a:p>
            <a:r>
              <a:rPr lang="fr-CA" sz="2400">
                <a:latin typeface="Century Gothic" panose="020B0502020202020204" pitchFamily="34" charset="0"/>
              </a:rPr>
              <a:t>	En lui, nous sommes vainqueurs.</a:t>
            </a:r>
          </a:p>
          <a:p>
            <a:endParaRPr lang="fr-CA" sz="2400">
              <a:latin typeface="Century Gothic" panose="020B0502020202020204" pitchFamily="34" charset="0"/>
            </a:endParaRPr>
          </a:p>
          <a:p>
            <a:r>
              <a:rPr lang="fr-CA" sz="2400">
                <a:latin typeface="Century Gothic" panose="020B0502020202020204" pitchFamily="34" charset="0"/>
              </a:rPr>
              <a:t>	Abandonnez tout</a:t>
            </a:r>
          </a:p>
          <a:p>
            <a:r>
              <a:rPr lang="fr-CA" sz="2400">
                <a:latin typeface="Century Gothic" panose="020B0502020202020204" pitchFamily="34" charset="0"/>
              </a:rPr>
              <a:t>	Abandonnez-vous</a:t>
            </a:r>
          </a:p>
          <a:p>
            <a:r>
              <a:rPr lang="fr-CA" sz="2400">
                <a:latin typeface="Century Gothic" panose="020B0502020202020204" pitchFamily="34" charset="0"/>
              </a:rPr>
              <a:t>	Dans les mains du Seigneur.</a:t>
            </a:r>
          </a:p>
          <a:p>
            <a:r>
              <a:rPr lang="fr-CA" sz="2400">
                <a:latin typeface="Century Gothic" panose="020B0502020202020204" pitchFamily="34" charset="0"/>
              </a:rPr>
              <a:t>	Jour après jour dans la sainteté</a:t>
            </a:r>
          </a:p>
          <a:p>
            <a:r>
              <a:rPr lang="fr-CA" sz="2400">
                <a:latin typeface="Century Gothic" panose="020B0502020202020204" pitchFamily="34" charset="0"/>
              </a:rPr>
              <a:t>	Votre foi sera animée!</a:t>
            </a:r>
          </a:p>
        </p:txBody>
      </p:sp>
    </p:spTree>
    <p:extLst>
      <p:ext uri="{BB962C8B-B14F-4D97-AF65-F5344CB8AC3E}">
        <p14:creationId xmlns:p14="http://schemas.microsoft.com/office/powerpoint/2010/main" val="1716724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id:56ADA8BE-DD9B-4506-AB0B-83B73D398796">
            <a:extLst>
              <a:ext uri="{FF2B5EF4-FFF2-40B4-BE49-F238E27FC236}">
                <a16:creationId xmlns:a16="http://schemas.microsoft.com/office/drawing/2014/main" id="{FCC5376D-440A-42F9-A7D0-62B161AF0828}"/>
              </a:ext>
            </a:extLst>
          </p:cNvPr>
          <p:cNvPicPr/>
          <p:nvPr/>
        </p:nvPicPr>
        <p:blipFill>
          <a:blip r:embed="rId2" r:link="rId3" cstate="print">
            <a:alphaModFix amt="58000"/>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ln>
            <a:noFill/>
          </a:ln>
        </p:spPr>
      </p:pic>
      <p:sp>
        <p:nvSpPr>
          <p:cNvPr id="3" name="ZoneTexte 2">
            <a:extLst>
              <a:ext uri="{FF2B5EF4-FFF2-40B4-BE49-F238E27FC236}">
                <a16:creationId xmlns:a16="http://schemas.microsoft.com/office/drawing/2014/main" id="{AE3E9598-79B2-4016-A8A7-6846597CA178}"/>
              </a:ext>
            </a:extLst>
          </p:cNvPr>
          <p:cNvSpPr txBox="1"/>
          <p:nvPr/>
        </p:nvSpPr>
        <p:spPr>
          <a:xfrm>
            <a:off x="-917" y="1129054"/>
            <a:ext cx="12192000" cy="4401205"/>
          </a:xfrm>
          <a:prstGeom prst="rect">
            <a:avLst/>
          </a:prstGeom>
          <a:noFill/>
        </p:spPr>
        <p:txBody>
          <a:bodyPr wrap="square" rtlCol="0">
            <a:spAutoFit/>
          </a:bodyPr>
          <a:lstStyle/>
          <a:p>
            <a:r>
              <a:rPr lang="fr-CA" sz="2800" b="1">
                <a:solidFill>
                  <a:schemeClr val="accent2">
                    <a:lumMod val="75000"/>
                  </a:schemeClr>
                </a:solidFill>
                <a:latin typeface="Century Gothic" panose="020B0502020202020204" pitchFamily="34" charset="0"/>
              </a:rPr>
              <a:t>	Refrain :</a:t>
            </a:r>
          </a:p>
          <a:p>
            <a:endParaRPr lang="fr-CA" sz="2800">
              <a:latin typeface="Century Gothic" panose="020B0502020202020204" pitchFamily="34" charset="0"/>
            </a:endParaRPr>
          </a:p>
          <a:p>
            <a:r>
              <a:rPr lang="fr-CA" sz="2800">
                <a:latin typeface="Century Gothic" panose="020B0502020202020204" pitchFamily="34" charset="0"/>
              </a:rPr>
              <a:t>	</a:t>
            </a:r>
            <a:r>
              <a:rPr lang="fr-CA" sz="2800" b="1">
                <a:latin typeface="Century Gothic" panose="020B0502020202020204" pitchFamily="34" charset="0"/>
              </a:rPr>
              <a:t>Debout! Chantez!</a:t>
            </a:r>
          </a:p>
          <a:p>
            <a:r>
              <a:rPr lang="fr-CA" sz="2800" b="1">
                <a:latin typeface="Century Gothic" panose="020B0502020202020204" pitchFamily="34" charset="0"/>
              </a:rPr>
              <a:t>	Ayez courage et proclamez</a:t>
            </a:r>
          </a:p>
          <a:p>
            <a:r>
              <a:rPr lang="fr-CA" sz="2800" b="1">
                <a:latin typeface="Century Gothic" panose="020B0502020202020204" pitchFamily="34" charset="0"/>
              </a:rPr>
              <a:t>	Avancez sans </a:t>
            </a:r>
            <a:r>
              <a:rPr lang="fr-CA" sz="2800" b="1" err="1">
                <a:latin typeface="Century Gothic" panose="020B0502020202020204" pitchFamily="34" charset="0"/>
              </a:rPr>
              <a:t>crain-te</a:t>
            </a:r>
            <a:endParaRPr lang="fr-CA" sz="2800" b="1">
              <a:latin typeface="Century Gothic" panose="020B0502020202020204" pitchFamily="34" charset="0"/>
            </a:endParaRPr>
          </a:p>
          <a:p>
            <a:r>
              <a:rPr lang="fr-CA" sz="2800" b="1">
                <a:latin typeface="Century Gothic" panose="020B0502020202020204" pitchFamily="34" charset="0"/>
              </a:rPr>
              <a:t>	Brillez dans l'obscurité</a:t>
            </a:r>
          </a:p>
          <a:p>
            <a:r>
              <a:rPr lang="fr-CA" sz="2800" b="1">
                <a:latin typeface="Century Gothic" panose="020B0502020202020204" pitchFamily="34" charset="0"/>
              </a:rPr>
              <a:t>	Tournez-vous vers Lui</a:t>
            </a:r>
          </a:p>
          <a:p>
            <a:r>
              <a:rPr lang="fr-CA" sz="2800" b="1">
                <a:latin typeface="Century Gothic" panose="020B0502020202020204" pitchFamily="34" charset="0"/>
              </a:rPr>
              <a:t>	Suivez son chemin</a:t>
            </a:r>
          </a:p>
          <a:p>
            <a:r>
              <a:rPr lang="fr-CA" sz="2800" b="1">
                <a:latin typeface="Century Gothic" panose="020B0502020202020204" pitchFamily="34" charset="0"/>
              </a:rPr>
              <a:t>	Vivez en joyeux </a:t>
            </a:r>
            <a:r>
              <a:rPr lang="fr-CA" sz="2800" b="1" err="1">
                <a:latin typeface="Century Gothic" panose="020B0502020202020204" pitchFamily="34" charset="0"/>
              </a:rPr>
              <a:t>discipl</a:t>
            </a:r>
            <a:r>
              <a:rPr lang="fr-CA" sz="2800" b="1">
                <a:latin typeface="Century Gothic" panose="020B0502020202020204" pitchFamily="34" charset="0"/>
              </a:rPr>
              <a:t>’</a:t>
            </a:r>
          </a:p>
          <a:p>
            <a:r>
              <a:rPr lang="fr-CA" sz="2800" b="1">
                <a:latin typeface="Century Gothic" panose="020B0502020202020204" pitchFamily="34" charset="0"/>
              </a:rPr>
              <a:t>	Avec confiance, il vous tend la main.</a:t>
            </a:r>
          </a:p>
        </p:txBody>
      </p:sp>
    </p:spTree>
    <p:extLst>
      <p:ext uri="{BB962C8B-B14F-4D97-AF65-F5344CB8AC3E}">
        <p14:creationId xmlns:p14="http://schemas.microsoft.com/office/powerpoint/2010/main" val="1428245835"/>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Words>
  <Application>Microsoft Office PowerPoint</Application>
  <PresentationFormat>Grand écran</PresentationFormat>
  <Paragraphs>261</Paragraphs>
  <Slides>40</Slides>
  <Notes>0</Notes>
  <HiddenSlides>0</HiddenSlides>
  <MMClips>2</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40</vt:i4>
      </vt:variant>
    </vt:vector>
  </HeadingPairs>
  <TitlesOfParts>
    <vt:vector size="47" baseType="lpstr">
      <vt:lpstr>Arial</vt:lpstr>
      <vt:lpstr>Arial Nova</vt:lpstr>
      <vt:lpstr>Calibri</vt:lpstr>
      <vt:lpstr>Calibri Light</vt:lpstr>
      <vt:lpstr>Century Gothic</vt:lpstr>
      <vt:lpstr>Lucida Handwriting</vt:lpstr>
      <vt:lpstr>Thème Office</vt:lpstr>
      <vt:lpstr>Présentation PowerPoint</vt:lpstr>
      <vt:lpstr>Présentation PowerPoint</vt:lpstr>
      <vt:lpstr> </vt:lpstr>
      <vt:lpstr> </vt:lpstr>
      <vt:lpstr>Présentation PowerPoint</vt:lpstr>
      <vt:lpstr> </vt:lpstr>
      <vt:lpstr> </vt:lpstr>
      <vt:lpstr>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 </vt:lpstr>
      <vt:lpstr> </vt:lpstr>
      <vt:lpstr>Présentation PowerPoint</vt:lpstr>
      <vt:lpstr> </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Julie Lancup</dc:creator>
  <cp:lastModifiedBy>Diane Levesque-raymond</cp:lastModifiedBy>
  <cp:revision>1</cp:revision>
  <cp:lastPrinted>2019-02-13T17:17:02Z</cp:lastPrinted>
  <dcterms:created xsi:type="dcterms:W3CDTF">2019-02-13T17:07:54Z</dcterms:created>
  <dcterms:modified xsi:type="dcterms:W3CDTF">2019-04-23T13:40:57Z</dcterms:modified>
</cp:coreProperties>
</file>